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76"/>
  </p:notesMasterIdLst>
  <p:sldIdLst>
    <p:sldId id="256" r:id="rId2"/>
    <p:sldId id="401" r:id="rId3"/>
    <p:sldId id="427" r:id="rId4"/>
    <p:sldId id="472" r:id="rId5"/>
    <p:sldId id="473" r:id="rId6"/>
    <p:sldId id="490" r:id="rId7"/>
    <p:sldId id="491" r:id="rId8"/>
    <p:sldId id="493" r:id="rId9"/>
    <p:sldId id="494" r:id="rId10"/>
    <p:sldId id="495" r:id="rId11"/>
    <p:sldId id="496" r:id="rId12"/>
    <p:sldId id="497" r:id="rId13"/>
    <p:sldId id="499" r:id="rId14"/>
    <p:sldId id="498" r:id="rId15"/>
    <p:sldId id="500" r:id="rId16"/>
    <p:sldId id="477" r:id="rId17"/>
    <p:sldId id="445" r:id="rId18"/>
    <p:sldId id="514" r:id="rId19"/>
    <p:sldId id="450" r:id="rId20"/>
    <p:sldId id="451" r:id="rId21"/>
    <p:sldId id="448" r:id="rId22"/>
    <p:sldId id="453" r:id="rId23"/>
    <p:sldId id="454" r:id="rId24"/>
    <p:sldId id="504" r:id="rId25"/>
    <p:sldId id="529" r:id="rId26"/>
    <p:sldId id="531" r:id="rId27"/>
    <p:sldId id="532" r:id="rId28"/>
    <p:sldId id="535" r:id="rId29"/>
    <p:sldId id="533" r:id="rId30"/>
    <p:sldId id="534" r:id="rId31"/>
    <p:sldId id="536" r:id="rId32"/>
    <p:sldId id="537" r:id="rId33"/>
    <p:sldId id="509" r:id="rId34"/>
    <p:sldId id="510" r:id="rId35"/>
    <p:sldId id="505" r:id="rId36"/>
    <p:sldId id="520" r:id="rId37"/>
    <p:sldId id="522" r:id="rId38"/>
    <p:sldId id="518" r:id="rId39"/>
    <p:sldId id="521" r:id="rId40"/>
    <p:sldId id="523" r:id="rId41"/>
    <p:sldId id="524" r:id="rId42"/>
    <p:sldId id="525" r:id="rId43"/>
    <p:sldId id="528" r:id="rId44"/>
    <p:sldId id="503" r:id="rId45"/>
    <p:sldId id="515" r:id="rId46"/>
    <p:sldId id="516" r:id="rId47"/>
    <p:sldId id="482" r:id="rId48"/>
    <p:sldId id="447" r:id="rId49"/>
    <p:sldId id="506" r:id="rId50"/>
    <p:sldId id="507" r:id="rId51"/>
    <p:sldId id="478" r:id="rId52"/>
    <p:sldId id="508" r:id="rId53"/>
    <p:sldId id="446" r:id="rId54"/>
    <p:sldId id="456" r:id="rId55"/>
    <p:sldId id="462" r:id="rId56"/>
    <p:sldId id="517" r:id="rId57"/>
    <p:sldId id="527" r:id="rId58"/>
    <p:sldId id="489" r:id="rId59"/>
    <p:sldId id="485" r:id="rId60"/>
    <p:sldId id="538" r:id="rId61"/>
    <p:sldId id="484" r:id="rId62"/>
    <p:sldId id="511" r:id="rId63"/>
    <p:sldId id="488" r:id="rId64"/>
    <p:sldId id="545" r:id="rId65"/>
    <p:sldId id="546" r:id="rId66"/>
    <p:sldId id="547" r:id="rId67"/>
    <p:sldId id="526" r:id="rId68"/>
    <p:sldId id="404" r:id="rId69"/>
    <p:sldId id="441" r:id="rId70"/>
    <p:sldId id="403" r:id="rId71"/>
    <p:sldId id="544" r:id="rId72"/>
    <p:sldId id="402" r:id="rId73"/>
    <p:sldId id="543" r:id="rId74"/>
    <p:sldId id="370" r:id="rId75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BAE3216-870B-407D-BCC2-312A68FC840D}">
          <p14:sldIdLst>
            <p14:sldId id="256"/>
            <p14:sldId id="401"/>
            <p14:sldId id="427"/>
            <p14:sldId id="472"/>
            <p14:sldId id="473"/>
            <p14:sldId id="490"/>
            <p14:sldId id="491"/>
            <p14:sldId id="493"/>
            <p14:sldId id="494"/>
            <p14:sldId id="495"/>
            <p14:sldId id="496"/>
            <p14:sldId id="497"/>
            <p14:sldId id="499"/>
            <p14:sldId id="498"/>
            <p14:sldId id="500"/>
            <p14:sldId id="477"/>
            <p14:sldId id="445"/>
            <p14:sldId id="514"/>
            <p14:sldId id="450"/>
            <p14:sldId id="451"/>
            <p14:sldId id="448"/>
            <p14:sldId id="453"/>
            <p14:sldId id="454"/>
            <p14:sldId id="504"/>
            <p14:sldId id="529"/>
            <p14:sldId id="531"/>
            <p14:sldId id="532"/>
            <p14:sldId id="535"/>
            <p14:sldId id="533"/>
            <p14:sldId id="534"/>
            <p14:sldId id="536"/>
            <p14:sldId id="537"/>
            <p14:sldId id="509"/>
            <p14:sldId id="510"/>
            <p14:sldId id="505"/>
            <p14:sldId id="520"/>
            <p14:sldId id="522"/>
            <p14:sldId id="518"/>
            <p14:sldId id="521"/>
            <p14:sldId id="523"/>
            <p14:sldId id="524"/>
            <p14:sldId id="525"/>
            <p14:sldId id="528"/>
            <p14:sldId id="503"/>
            <p14:sldId id="515"/>
            <p14:sldId id="516"/>
            <p14:sldId id="482"/>
            <p14:sldId id="447"/>
            <p14:sldId id="506"/>
            <p14:sldId id="507"/>
            <p14:sldId id="478"/>
            <p14:sldId id="508"/>
            <p14:sldId id="446"/>
            <p14:sldId id="456"/>
            <p14:sldId id="462"/>
            <p14:sldId id="517"/>
            <p14:sldId id="527"/>
            <p14:sldId id="489"/>
            <p14:sldId id="485"/>
            <p14:sldId id="538"/>
            <p14:sldId id="484"/>
            <p14:sldId id="511"/>
            <p14:sldId id="488"/>
            <p14:sldId id="545"/>
            <p14:sldId id="546"/>
            <p14:sldId id="547"/>
            <p14:sldId id="526"/>
            <p14:sldId id="404"/>
            <p14:sldId id="441"/>
            <p14:sldId id="403"/>
            <p14:sldId id="544"/>
            <p14:sldId id="402"/>
            <p14:sldId id="543"/>
            <p14:sldId id="3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52F"/>
    <a:srgbClr val="1C1B23"/>
    <a:srgbClr val="30B695"/>
    <a:srgbClr val="269278"/>
    <a:srgbClr val="217D67"/>
    <a:srgbClr val="258F76"/>
    <a:srgbClr val="C8F0E6"/>
    <a:srgbClr val="984E96"/>
    <a:srgbClr val="525068"/>
    <a:srgbClr val="B9D5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707" autoAdjust="0"/>
  </p:normalViewPr>
  <p:slideViewPr>
    <p:cSldViewPr snapToGrid="0">
      <p:cViewPr varScale="1">
        <p:scale>
          <a:sx n="76" d="100"/>
          <a:sy n="76" d="100"/>
        </p:scale>
        <p:origin x="156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7" d="100"/>
        <a:sy n="5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6110A-4E3B-4A8E-8787-C829840F3EF1}" type="datetimeFigureOut">
              <a:rPr lang="id-ID" smtClean="0"/>
              <a:t>12/01/2019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4AABBD-5B74-40BE-9196-802D2FD825F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28582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使用工具：墨刀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4AABBD-5B74-40BE-9196-802D2FD825F4}" type="slidenum">
              <a:rPr lang="id-ID" smtClean="0"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57767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4AABBD-5B74-40BE-9196-802D2FD825F4}" type="slidenum">
              <a:rPr lang="id-ID" smtClean="0"/>
              <a:t>45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18011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4AABBD-5B74-40BE-9196-802D2FD825F4}" type="slidenum">
              <a:rPr lang="id-ID" smtClean="0"/>
              <a:t>46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87857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4AABBD-5B74-40BE-9196-802D2FD825F4}" type="slidenum">
              <a:rPr lang="id-ID" smtClean="0"/>
              <a:t>48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39931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4AABBD-5B74-40BE-9196-802D2FD825F4}" type="slidenum">
              <a:rPr lang="id-ID" smtClean="0"/>
              <a:t>49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76894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4AABBD-5B74-40BE-9196-802D2FD825F4}" type="slidenum">
              <a:rPr lang="id-ID" smtClean="0"/>
              <a:t>51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52081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4AABBD-5B74-40BE-9196-802D2FD825F4}" type="slidenum">
              <a:rPr lang="id-ID" smtClean="0"/>
              <a:t>52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70838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079A-B932-4316-9869-42E832570918}" type="datetimeFigureOut">
              <a:rPr lang="id-ID" smtClean="0"/>
              <a:t>12/01/2019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2A6B-A809-4840-BF14-8648BC0BDF8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61727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079A-B932-4316-9869-42E832570918}" type="datetimeFigureOut">
              <a:rPr lang="id-ID" smtClean="0"/>
              <a:t>12/01/2019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2A6B-A809-4840-BF14-8648BC0BDF8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17138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079A-B932-4316-9869-42E832570918}" type="datetimeFigureOut">
              <a:rPr lang="id-ID" smtClean="0"/>
              <a:t>12/01/2019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2A6B-A809-4840-BF14-8648BC0BDF8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69778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-Blank">
    <p:bg>
      <p:bgPr>
        <a:solidFill>
          <a:srgbClr val="2625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roup 211"/>
          <p:cNvGrpSpPr/>
          <p:nvPr userDrawn="1"/>
        </p:nvGrpSpPr>
        <p:grpSpPr>
          <a:xfrm>
            <a:off x="4140400" y="-1269255"/>
            <a:ext cx="6229227" cy="7989544"/>
            <a:chOff x="5520533" y="-1269255"/>
            <a:chExt cx="8305636" cy="7989544"/>
          </a:xfrm>
        </p:grpSpPr>
        <p:grpSp>
          <p:nvGrpSpPr>
            <p:cNvPr id="213" name="Group 212"/>
            <p:cNvGrpSpPr/>
            <p:nvPr/>
          </p:nvGrpSpPr>
          <p:grpSpPr>
            <a:xfrm>
              <a:off x="7370771" y="864377"/>
              <a:ext cx="2765821" cy="3199090"/>
              <a:chOff x="4411663" y="2038350"/>
              <a:chExt cx="1611313" cy="1863726"/>
            </a:xfrm>
            <a:solidFill>
              <a:srgbClr val="FBFBFB">
                <a:alpha val="5000"/>
              </a:srgbClr>
            </a:solidFill>
          </p:grpSpPr>
          <p:sp>
            <p:nvSpPr>
              <p:cNvPr id="292" name="Freeform 11"/>
              <p:cNvSpPr>
                <a:spLocks/>
              </p:cNvSpPr>
              <p:nvPr/>
            </p:nvSpPr>
            <p:spPr bwMode="auto">
              <a:xfrm>
                <a:off x="5486401" y="20383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93" name="Freeform 14"/>
              <p:cNvSpPr>
                <a:spLocks/>
              </p:cNvSpPr>
              <p:nvPr/>
            </p:nvSpPr>
            <p:spPr bwMode="auto">
              <a:xfrm>
                <a:off x="4411663" y="2657475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94" name="Freeform 58"/>
              <p:cNvSpPr>
                <a:spLocks/>
              </p:cNvSpPr>
              <p:nvPr/>
            </p:nvSpPr>
            <p:spPr bwMode="auto">
              <a:xfrm>
                <a:off x="4411663" y="327818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14" name="Group 213"/>
            <p:cNvGrpSpPr/>
            <p:nvPr/>
          </p:nvGrpSpPr>
          <p:grpSpPr>
            <a:xfrm>
              <a:off x="7370771" y="-1269255"/>
              <a:ext cx="6455398" cy="7989544"/>
              <a:chOff x="4411663" y="795338"/>
              <a:chExt cx="3760788" cy="4654550"/>
            </a:xfrm>
            <a:solidFill>
              <a:schemeClr val="bg1">
                <a:lumMod val="95000"/>
                <a:alpha val="5000"/>
              </a:schemeClr>
            </a:solidFill>
          </p:grpSpPr>
          <p:sp>
            <p:nvSpPr>
              <p:cNvPr id="285" name="Freeform 12"/>
              <p:cNvSpPr>
                <a:spLocks/>
              </p:cNvSpPr>
              <p:nvPr/>
            </p:nvSpPr>
            <p:spPr bwMode="auto">
              <a:xfrm>
                <a:off x="4945063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6" name="Freeform 21"/>
              <p:cNvSpPr>
                <a:spLocks/>
              </p:cNvSpPr>
              <p:nvPr/>
            </p:nvSpPr>
            <p:spPr bwMode="auto">
              <a:xfrm>
                <a:off x="6022976" y="2654300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7" name="Freeform 23"/>
              <p:cNvSpPr>
                <a:spLocks/>
              </p:cNvSpPr>
              <p:nvPr/>
            </p:nvSpPr>
            <p:spPr bwMode="auto">
              <a:xfrm>
                <a:off x="4948238" y="3278188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8" name="Freeform 29"/>
              <p:cNvSpPr>
                <a:spLocks/>
              </p:cNvSpPr>
              <p:nvPr/>
            </p:nvSpPr>
            <p:spPr bwMode="auto">
              <a:xfrm>
                <a:off x="4411663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9" name="Freeform 45"/>
              <p:cNvSpPr>
                <a:spLocks/>
              </p:cNvSpPr>
              <p:nvPr/>
            </p:nvSpPr>
            <p:spPr bwMode="auto">
              <a:xfrm>
                <a:off x="7634288" y="2343150"/>
                <a:ext cx="538163" cy="622300"/>
              </a:xfrm>
              <a:custGeom>
                <a:avLst/>
                <a:gdLst>
                  <a:gd name="T0" fmla="*/ 0 w 339"/>
                  <a:gd name="T1" fmla="*/ 196 h 392"/>
                  <a:gd name="T2" fmla="*/ 339 w 339"/>
                  <a:gd name="T3" fmla="*/ 392 h 392"/>
                  <a:gd name="T4" fmla="*/ 339 w 339"/>
                  <a:gd name="T5" fmla="*/ 0 h 392"/>
                  <a:gd name="T6" fmla="*/ 0 w 339"/>
                  <a:gd name="T7" fmla="*/ 19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2">
                    <a:moveTo>
                      <a:pt x="0" y="196"/>
                    </a:moveTo>
                    <a:lnTo>
                      <a:pt x="339" y="392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90" name="Freeform 57"/>
              <p:cNvSpPr>
                <a:spLocks/>
              </p:cNvSpPr>
              <p:nvPr/>
            </p:nvSpPr>
            <p:spPr bwMode="auto">
              <a:xfrm>
                <a:off x="5481638" y="2346325"/>
                <a:ext cx="541338" cy="619125"/>
              </a:xfrm>
              <a:custGeom>
                <a:avLst/>
                <a:gdLst>
                  <a:gd name="T0" fmla="*/ 0 w 341"/>
                  <a:gd name="T1" fmla="*/ 196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6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91" name="Freeform 78"/>
              <p:cNvSpPr>
                <a:spLocks/>
              </p:cNvSpPr>
              <p:nvPr/>
            </p:nvSpPr>
            <p:spPr bwMode="auto">
              <a:xfrm>
                <a:off x="6022976" y="3278188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15" name="Group 214"/>
            <p:cNvGrpSpPr/>
            <p:nvPr/>
          </p:nvGrpSpPr>
          <p:grpSpPr>
            <a:xfrm>
              <a:off x="6441565" y="864377"/>
              <a:ext cx="5539816" cy="3727728"/>
              <a:chOff x="3870326" y="2038350"/>
              <a:chExt cx="3227388" cy="2171701"/>
            </a:xfrm>
            <a:solidFill>
              <a:schemeClr val="bg1">
                <a:lumMod val="85000"/>
                <a:alpha val="5000"/>
              </a:schemeClr>
            </a:solidFill>
          </p:grpSpPr>
          <p:sp>
            <p:nvSpPr>
              <p:cNvPr id="281" name="Freeform 34"/>
              <p:cNvSpPr>
                <a:spLocks/>
              </p:cNvSpPr>
              <p:nvPr/>
            </p:nvSpPr>
            <p:spPr bwMode="auto">
              <a:xfrm>
                <a:off x="4945063" y="2038350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2" name="Freeform 53"/>
              <p:cNvSpPr>
                <a:spLocks/>
              </p:cNvSpPr>
              <p:nvPr/>
            </p:nvSpPr>
            <p:spPr bwMode="auto">
              <a:xfrm>
                <a:off x="6559551" y="2965450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3" name="Freeform 69"/>
              <p:cNvSpPr>
                <a:spLocks/>
              </p:cNvSpPr>
              <p:nvPr/>
            </p:nvSpPr>
            <p:spPr bwMode="auto">
              <a:xfrm>
                <a:off x="3870326" y="234950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4" name="Freeform 79"/>
              <p:cNvSpPr>
                <a:spLocks/>
              </p:cNvSpPr>
              <p:nvPr/>
            </p:nvSpPr>
            <p:spPr bwMode="auto">
              <a:xfrm>
                <a:off x="5486401" y="35861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16" name="Group 215"/>
            <p:cNvGrpSpPr/>
            <p:nvPr/>
          </p:nvGrpSpPr>
          <p:grpSpPr>
            <a:xfrm>
              <a:off x="6441565" y="-206525"/>
              <a:ext cx="5539816" cy="4790456"/>
              <a:chOff x="3870326" y="1414463"/>
              <a:chExt cx="3227388" cy="2790825"/>
            </a:xfrm>
            <a:solidFill>
              <a:schemeClr val="bg1">
                <a:lumMod val="75000"/>
                <a:alpha val="5000"/>
              </a:schemeClr>
            </a:solidFill>
          </p:grpSpPr>
          <p:sp>
            <p:nvSpPr>
              <p:cNvPr id="274" name="Freeform 16"/>
              <p:cNvSpPr>
                <a:spLocks/>
              </p:cNvSpPr>
              <p:nvPr/>
            </p:nvSpPr>
            <p:spPr bwMode="auto">
              <a:xfrm>
                <a:off x="3870326" y="297021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5" name="Freeform 20"/>
              <p:cNvSpPr>
                <a:spLocks/>
              </p:cNvSpPr>
              <p:nvPr/>
            </p:nvSpPr>
            <p:spPr bwMode="auto">
              <a:xfrm>
                <a:off x="6559551" y="2654300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6" name="Freeform 37"/>
              <p:cNvSpPr>
                <a:spLocks/>
              </p:cNvSpPr>
              <p:nvPr/>
            </p:nvSpPr>
            <p:spPr bwMode="auto">
              <a:xfrm>
                <a:off x="6559551" y="3586163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7" name="Freeform 49"/>
              <p:cNvSpPr>
                <a:spLocks/>
              </p:cNvSpPr>
              <p:nvPr/>
            </p:nvSpPr>
            <p:spPr bwMode="auto">
              <a:xfrm>
                <a:off x="6019801" y="2035175"/>
                <a:ext cx="539750" cy="619125"/>
              </a:xfrm>
              <a:custGeom>
                <a:avLst/>
                <a:gdLst>
                  <a:gd name="T0" fmla="*/ 0 w 340"/>
                  <a:gd name="T1" fmla="*/ 196 h 390"/>
                  <a:gd name="T2" fmla="*/ 340 w 340"/>
                  <a:gd name="T3" fmla="*/ 390 h 390"/>
                  <a:gd name="T4" fmla="*/ 340 w 340"/>
                  <a:gd name="T5" fmla="*/ 0 h 390"/>
                  <a:gd name="T6" fmla="*/ 0 w 340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0" y="196"/>
                    </a:moveTo>
                    <a:lnTo>
                      <a:pt x="340" y="390"/>
                    </a:lnTo>
                    <a:lnTo>
                      <a:pt x="340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8" name="Freeform 62"/>
              <p:cNvSpPr>
                <a:spLocks/>
              </p:cNvSpPr>
              <p:nvPr/>
            </p:nvSpPr>
            <p:spPr bwMode="auto">
              <a:xfrm>
                <a:off x="4945063" y="2657475"/>
                <a:ext cx="541338" cy="620713"/>
              </a:xfrm>
              <a:custGeom>
                <a:avLst/>
                <a:gdLst>
                  <a:gd name="T0" fmla="*/ 0 w 341"/>
                  <a:gd name="T1" fmla="*/ 197 h 391"/>
                  <a:gd name="T2" fmla="*/ 341 w 341"/>
                  <a:gd name="T3" fmla="*/ 391 h 391"/>
                  <a:gd name="T4" fmla="*/ 338 w 341"/>
                  <a:gd name="T5" fmla="*/ 0 h 391"/>
                  <a:gd name="T6" fmla="*/ 0 w 341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0" y="197"/>
                    </a:moveTo>
                    <a:lnTo>
                      <a:pt x="341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9" name="Freeform 66"/>
              <p:cNvSpPr>
                <a:spLocks/>
              </p:cNvSpPr>
              <p:nvPr/>
            </p:nvSpPr>
            <p:spPr bwMode="auto">
              <a:xfrm>
                <a:off x="4406901" y="20383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0" name="Freeform 68"/>
              <p:cNvSpPr>
                <a:spLocks/>
              </p:cNvSpPr>
              <p:nvPr/>
            </p:nvSpPr>
            <p:spPr bwMode="auto">
              <a:xfrm>
                <a:off x="4945063" y="14144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17" name="Group 216"/>
            <p:cNvGrpSpPr/>
            <p:nvPr/>
          </p:nvGrpSpPr>
          <p:grpSpPr>
            <a:xfrm>
              <a:off x="6441565" y="327564"/>
              <a:ext cx="6460846" cy="5327270"/>
              <a:chOff x="3870326" y="1725613"/>
              <a:chExt cx="3763962" cy="3103562"/>
            </a:xfrm>
            <a:solidFill>
              <a:schemeClr val="bg1">
                <a:lumMod val="65000"/>
                <a:alpha val="5000"/>
              </a:schemeClr>
            </a:solidFill>
          </p:grpSpPr>
          <p:sp>
            <p:nvSpPr>
              <p:cNvPr id="267" name="Freeform 15"/>
              <p:cNvSpPr>
                <a:spLocks/>
              </p:cNvSpPr>
              <p:nvPr/>
            </p:nvSpPr>
            <p:spPr bwMode="auto">
              <a:xfrm>
                <a:off x="3870326" y="26574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8" name="Freeform 26"/>
              <p:cNvSpPr>
                <a:spLocks/>
              </p:cNvSpPr>
              <p:nvPr/>
            </p:nvSpPr>
            <p:spPr bwMode="auto">
              <a:xfrm>
                <a:off x="4411663" y="3589338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9" name="Freeform 33"/>
              <p:cNvSpPr>
                <a:spLocks/>
              </p:cNvSpPr>
              <p:nvPr/>
            </p:nvSpPr>
            <p:spPr bwMode="auto">
              <a:xfrm>
                <a:off x="5486401" y="32781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0" name="Freeform 36"/>
              <p:cNvSpPr>
                <a:spLocks/>
              </p:cNvSpPr>
              <p:nvPr/>
            </p:nvSpPr>
            <p:spPr bwMode="auto">
              <a:xfrm>
                <a:off x="7097713" y="358616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6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1" name="Freeform 39"/>
              <p:cNvSpPr>
                <a:spLocks/>
              </p:cNvSpPr>
              <p:nvPr/>
            </p:nvSpPr>
            <p:spPr bwMode="auto">
              <a:xfrm>
                <a:off x="6022976" y="42100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2" name="Freeform 48"/>
              <p:cNvSpPr>
                <a:spLocks/>
              </p:cNvSpPr>
              <p:nvPr/>
            </p:nvSpPr>
            <p:spPr bwMode="auto">
              <a:xfrm>
                <a:off x="6559551" y="2035175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3" name="Freeform 65"/>
              <p:cNvSpPr>
                <a:spLocks/>
              </p:cNvSpPr>
              <p:nvPr/>
            </p:nvSpPr>
            <p:spPr bwMode="auto">
              <a:xfrm>
                <a:off x="4945063" y="17256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18" name="Group 217"/>
            <p:cNvGrpSpPr/>
            <p:nvPr/>
          </p:nvGrpSpPr>
          <p:grpSpPr>
            <a:xfrm>
              <a:off x="5520533" y="-735166"/>
              <a:ext cx="7381879" cy="6398174"/>
              <a:chOff x="3333751" y="1106488"/>
              <a:chExt cx="4300537" cy="3727450"/>
            </a:xfrm>
            <a:solidFill>
              <a:schemeClr val="tx1">
                <a:lumMod val="50000"/>
                <a:lumOff val="50000"/>
                <a:alpha val="1000"/>
              </a:schemeClr>
            </a:solidFill>
          </p:grpSpPr>
          <p:sp>
            <p:nvSpPr>
              <p:cNvPr id="257" name="Freeform 7"/>
              <p:cNvSpPr>
                <a:spLocks/>
              </p:cNvSpPr>
              <p:nvPr/>
            </p:nvSpPr>
            <p:spPr bwMode="auto">
              <a:xfrm>
                <a:off x="6556376" y="1414463"/>
                <a:ext cx="541338" cy="620713"/>
              </a:xfrm>
              <a:custGeom>
                <a:avLst/>
                <a:gdLst>
                  <a:gd name="T0" fmla="*/ 2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2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2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2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8" name="Freeform 13"/>
              <p:cNvSpPr>
                <a:spLocks/>
              </p:cNvSpPr>
              <p:nvPr/>
            </p:nvSpPr>
            <p:spPr bwMode="auto">
              <a:xfrm>
                <a:off x="4945063" y="11064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9" name="Freeform 22"/>
              <p:cNvSpPr>
                <a:spLocks/>
              </p:cNvSpPr>
              <p:nvPr/>
            </p:nvSpPr>
            <p:spPr bwMode="auto">
              <a:xfrm>
                <a:off x="6022976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0" name="Freeform 30"/>
              <p:cNvSpPr>
                <a:spLocks/>
              </p:cNvSpPr>
              <p:nvPr/>
            </p:nvSpPr>
            <p:spPr bwMode="auto">
              <a:xfrm>
                <a:off x="3870326" y="4210050"/>
                <a:ext cx="541338" cy="623888"/>
              </a:xfrm>
              <a:custGeom>
                <a:avLst/>
                <a:gdLst>
                  <a:gd name="T0" fmla="*/ 2 w 341"/>
                  <a:gd name="T1" fmla="*/ 393 h 393"/>
                  <a:gd name="T2" fmla="*/ 0 w 341"/>
                  <a:gd name="T3" fmla="*/ 0 h 393"/>
                  <a:gd name="T4" fmla="*/ 341 w 341"/>
                  <a:gd name="T5" fmla="*/ 196 h 393"/>
                  <a:gd name="T6" fmla="*/ 2 w 341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3">
                    <a:moveTo>
                      <a:pt x="2" y="393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2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1" name="Freeform 35"/>
              <p:cNvSpPr>
                <a:spLocks/>
              </p:cNvSpPr>
              <p:nvPr/>
            </p:nvSpPr>
            <p:spPr bwMode="auto">
              <a:xfrm>
                <a:off x="7097713" y="3273425"/>
                <a:ext cx="536575" cy="623888"/>
              </a:xfrm>
              <a:custGeom>
                <a:avLst/>
                <a:gdLst>
                  <a:gd name="T0" fmla="*/ 0 w 338"/>
                  <a:gd name="T1" fmla="*/ 197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7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7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2" name="Freeform 52"/>
              <p:cNvSpPr>
                <a:spLocks/>
              </p:cNvSpPr>
              <p:nvPr/>
            </p:nvSpPr>
            <p:spPr bwMode="auto">
              <a:xfrm>
                <a:off x="7097713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3" name="Freeform 54"/>
              <p:cNvSpPr>
                <a:spLocks/>
              </p:cNvSpPr>
              <p:nvPr/>
            </p:nvSpPr>
            <p:spPr bwMode="auto">
              <a:xfrm>
                <a:off x="6019801" y="2346325"/>
                <a:ext cx="539750" cy="619125"/>
              </a:xfrm>
              <a:custGeom>
                <a:avLst/>
                <a:gdLst>
                  <a:gd name="T0" fmla="*/ 2 w 340"/>
                  <a:gd name="T1" fmla="*/ 390 h 390"/>
                  <a:gd name="T2" fmla="*/ 0 w 340"/>
                  <a:gd name="T3" fmla="*/ 0 h 390"/>
                  <a:gd name="T4" fmla="*/ 340 w 340"/>
                  <a:gd name="T5" fmla="*/ 194 h 390"/>
                  <a:gd name="T6" fmla="*/ 2 w 340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2" y="390"/>
                    </a:moveTo>
                    <a:lnTo>
                      <a:pt x="0" y="0"/>
                    </a:lnTo>
                    <a:lnTo>
                      <a:pt x="340" y="194"/>
                    </a:lnTo>
                    <a:lnTo>
                      <a:pt x="2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4" name="Freeform 60"/>
              <p:cNvSpPr>
                <a:spLocks/>
              </p:cNvSpPr>
              <p:nvPr/>
            </p:nvSpPr>
            <p:spPr bwMode="auto">
              <a:xfrm>
                <a:off x="4406901" y="2970213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5" name="Freeform 71"/>
              <p:cNvSpPr>
                <a:spLocks/>
              </p:cNvSpPr>
              <p:nvPr/>
            </p:nvSpPr>
            <p:spPr bwMode="auto">
              <a:xfrm>
                <a:off x="3333751" y="2349500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6" name="Freeform 73"/>
              <p:cNvSpPr>
                <a:spLocks/>
              </p:cNvSpPr>
              <p:nvPr/>
            </p:nvSpPr>
            <p:spPr bwMode="auto">
              <a:xfrm>
                <a:off x="4406901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19" name="Group 218"/>
            <p:cNvGrpSpPr/>
            <p:nvPr/>
          </p:nvGrpSpPr>
          <p:grpSpPr>
            <a:xfrm>
              <a:off x="5520533" y="-735166"/>
              <a:ext cx="7381879" cy="5855911"/>
              <a:chOff x="3333751" y="1106488"/>
              <a:chExt cx="4300537" cy="3411538"/>
            </a:xfrm>
            <a:solidFill>
              <a:schemeClr val="tx1">
                <a:lumMod val="65000"/>
                <a:lumOff val="35000"/>
                <a:alpha val="1000"/>
              </a:schemeClr>
            </a:solidFill>
          </p:grpSpPr>
          <p:sp>
            <p:nvSpPr>
              <p:cNvPr id="249" name="Freeform 9"/>
              <p:cNvSpPr>
                <a:spLocks/>
              </p:cNvSpPr>
              <p:nvPr/>
            </p:nvSpPr>
            <p:spPr bwMode="auto">
              <a:xfrm>
                <a:off x="6019801" y="1725613"/>
                <a:ext cx="539750" cy="620713"/>
              </a:xfrm>
              <a:custGeom>
                <a:avLst/>
                <a:gdLst>
                  <a:gd name="T0" fmla="*/ 0 w 340"/>
                  <a:gd name="T1" fmla="*/ 391 h 391"/>
                  <a:gd name="T2" fmla="*/ 0 w 340"/>
                  <a:gd name="T3" fmla="*/ 0 h 391"/>
                  <a:gd name="T4" fmla="*/ 340 w 340"/>
                  <a:gd name="T5" fmla="*/ 195 h 391"/>
                  <a:gd name="T6" fmla="*/ 0 w 340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40" y="195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0" name="Freeform 10"/>
              <p:cNvSpPr>
                <a:spLocks/>
              </p:cNvSpPr>
              <p:nvPr/>
            </p:nvSpPr>
            <p:spPr bwMode="auto">
              <a:xfrm>
                <a:off x="5481638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1" name="Freeform 18"/>
              <p:cNvSpPr>
                <a:spLocks/>
              </p:cNvSpPr>
              <p:nvPr/>
            </p:nvSpPr>
            <p:spPr bwMode="auto">
              <a:xfrm>
                <a:off x="7097713" y="234632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2" name="Freeform 19"/>
              <p:cNvSpPr>
                <a:spLocks/>
              </p:cNvSpPr>
              <p:nvPr/>
            </p:nvSpPr>
            <p:spPr bwMode="auto">
              <a:xfrm>
                <a:off x="6559551" y="2346325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3" name="Freeform 40"/>
              <p:cNvSpPr>
                <a:spLocks/>
              </p:cNvSpPr>
              <p:nvPr/>
            </p:nvSpPr>
            <p:spPr bwMode="auto">
              <a:xfrm>
                <a:off x="6022976" y="3897313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4" name="Freeform 63"/>
              <p:cNvSpPr>
                <a:spLocks/>
              </p:cNvSpPr>
              <p:nvPr/>
            </p:nvSpPr>
            <p:spPr bwMode="auto">
              <a:xfrm>
                <a:off x="5481638" y="1106488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5" name="Freeform 70"/>
              <p:cNvSpPr>
                <a:spLocks/>
              </p:cNvSpPr>
              <p:nvPr/>
            </p:nvSpPr>
            <p:spPr bwMode="auto">
              <a:xfrm>
                <a:off x="3333751" y="265747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6" name="Freeform 74"/>
              <p:cNvSpPr>
                <a:spLocks/>
              </p:cNvSpPr>
              <p:nvPr/>
            </p:nvSpPr>
            <p:spPr bwMode="auto">
              <a:xfrm>
                <a:off x="6022976" y="3586163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20" name="Group 219"/>
            <p:cNvGrpSpPr/>
            <p:nvPr/>
          </p:nvGrpSpPr>
          <p:grpSpPr>
            <a:xfrm>
              <a:off x="6441565" y="-206525"/>
              <a:ext cx="6460846" cy="5861360"/>
              <a:chOff x="3870326" y="1414463"/>
              <a:chExt cx="3763962" cy="3414712"/>
            </a:xfrm>
            <a:solidFill>
              <a:schemeClr val="tx1">
                <a:lumMod val="75000"/>
                <a:lumOff val="25000"/>
                <a:alpha val="1000"/>
              </a:schemeClr>
            </a:solidFill>
          </p:grpSpPr>
          <p:sp>
            <p:nvSpPr>
              <p:cNvPr id="239" name="Freeform 8"/>
              <p:cNvSpPr>
                <a:spLocks/>
              </p:cNvSpPr>
              <p:nvPr/>
            </p:nvSpPr>
            <p:spPr bwMode="auto">
              <a:xfrm>
                <a:off x="6019801" y="1414463"/>
                <a:ext cx="539750" cy="620713"/>
              </a:xfrm>
              <a:custGeom>
                <a:avLst/>
                <a:gdLst>
                  <a:gd name="T0" fmla="*/ 0 w 340"/>
                  <a:gd name="T1" fmla="*/ 196 h 391"/>
                  <a:gd name="T2" fmla="*/ 340 w 340"/>
                  <a:gd name="T3" fmla="*/ 391 h 391"/>
                  <a:gd name="T4" fmla="*/ 338 w 340"/>
                  <a:gd name="T5" fmla="*/ 0 h 391"/>
                  <a:gd name="T6" fmla="*/ 0 w 340"/>
                  <a:gd name="T7" fmla="*/ 196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196"/>
                    </a:moveTo>
                    <a:lnTo>
                      <a:pt x="340" y="391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0" name="Freeform 17"/>
              <p:cNvSpPr>
                <a:spLocks/>
              </p:cNvSpPr>
              <p:nvPr/>
            </p:nvSpPr>
            <p:spPr bwMode="auto">
              <a:xfrm>
                <a:off x="7097713" y="2035175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1" name="Freeform 24"/>
              <p:cNvSpPr>
                <a:spLocks/>
              </p:cNvSpPr>
              <p:nvPr/>
            </p:nvSpPr>
            <p:spPr bwMode="auto">
              <a:xfrm>
                <a:off x="3870326" y="1417638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2" name="Freeform 25"/>
              <p:cNvSpPr>
                <a:spLocks/>
              </p:cNvSpPr>
              <p:nvPr/>
            </p:nvSpPr>
            <p:spPr bwMode="auto">
              <a:xfrm>
                <a:off x="4948238" y="3589338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3" name="Freeform 27"/>
              <p:cNvSpPr>
                <a:spLocks/>
              </p:cNvSpPr>
              <p:nvPr/>
            </p:nvSpPr>
            <p:spPr bwMode="auto">
              <a:xfrm>
                <a:off x="4411663" y="390207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4" name="Freeform 28"/>
              <p:cNvSpPr>
                <a:spLocks/>
              </p:cNvSpPr>
              <p:nvPr/>
            </p:nvSpPr>
            <p:spPr bwMode="auto">
              <a:xfrm>
                <a:off x="3870326" y="3902075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41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41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5" name="Freeform 32"/>
              <p:cNvSpPr>
                <a:spLocks/>
              </p:cNvSpPr>
              <p:nvPr/>
            </p:nvSpPr>
            <p:spPr bwMode="auto">
              <a:xfrm>
                <a:off x="4945063" y="234632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6" name="Freeform 56"/>
              <p:cNvSpPr>
                <a:spLocks/>
              </p:cNvSpPr>
              <p:nvPr/>
            </p:nvSpPr>
            <p:spPr bwMode="auto">
              <a:xfrm>
                <a:off x="5481638" y="2657475"/>
                <a:ext cx="541338" cy="620713"/>
              </a:xfrm>
              <a:custGeom>
                <a:avLst/>
                <a:gdLst>
                  <a:gd name="T0" fmla="*/ 3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3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3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3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7" name="Freeform 59"/>
              <p:cNvSpPr>
                <a:spLocks/>
              </p:cNvSpPr>
              <p:nvPr/>
            </p:nvSpPr>
            <p:spPr bwMode="auto">
              <a:xfrm>
                <a:off x="4948238" y="42100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8" name="Freeform 64"/>
              <p:cNvSpPr>
                <a:spLocks/>
              </p:cNvSpPr>
              <p:nvPr/>
            </p:nvSpPr>
            <p:spPr bwMode="auto">
              <a:xfrm>
                <a:off x="5481638" y="1414463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21" name="Group 220"/>
            <p:cNvGrpSpPr/>
            <p:nvPr/>
          </p:nvGrpSpPr>
          <p:grpSpPr>
            <a:xfrm>
              <a:off x="6441565" y="-740615"/>
              <a:ext cx="7384604" cy="7460904"/>
              <a:chOff x="3870326" y="1103313"/>
              <a:chExt cx="4302125" cy="4346575"/>
            </a:xfrm>
            <a:solidFill>
              <a:schemeClr val="bg1">
                <a:lumMod val="50000"/>
                <a:alpha val="2000"/>
              </a:schemeClr>
            </a:solidFill>
          </p:grpSpPr>
          <p:sp>
            <p:nvSpPr>
              <p:cNvPr id="229" name="Freeform 61"/>
              <p:cNvSpPr>
                <a:spLocks/>
              </p:cNvSpPr>
              <p:nvPr/>
            </p:nvSpPr>
            <p:spPr bwMode="auto">
              <a:xfrm>
                <a:off x="5486401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grpSp>
            <p:nvGrpSpPr>
              <p:cNvPr id="230" name="Group 229"/>
              <p:cNvGrpSpPr/>
              <p:nvPr/>
            </p:nvGrpSpPr>
            <p:grpSpPr>
              <a:xfrm>
                <a:off x="3870326" y="1103313"/>
                <a:ext cx="4302125" cy="4033837"/>
                <a:chOff x="3870326" y="1103313"/>
                <a:chExt cx="4302125" cy="4033837"/>
              </a:xfrm>
              <a:grpFill/>
            </p:grpSpPr>
            <p:sp>
              <p:nvSpPr>
                <p:cNvPr id="232" name="Freeform 6"/>
                <p:cNvSpPr>
                  <a:spLocks/>
                </p:cNvSpPr>
                <p:nvPr/>
              </p:nvSpPr>
              <p:spPr bwMode="auto">
                <a:xfrm>
                  <a:off x="6556376" y="1103313"/>
                  <a:ext cx="541338" cy="619125"/>
                </a:xfrm>
                <a:custGeom>
                  <a:avLst/>
                  <a:gdLst>
                    <a:gd name="T0" fmla="*/ 0 w 341"/>
                    <a:gd name="T1" fmla="*/ 196 h 390"/>
                    <a:gd name="T2" fmla="*/ 341 w 341"/>
                    <a:gd name="T3" fmla="*/ 390 h 390"/>
                    <a:gd name="T4" fmla="*/ 338 w 341"/>
                    <a:gd name="T5" fmla="*/ 0 h 390"/>
                    <a:gd name="T6" fmla="*/ 0 w 341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1" h="390">
                      <a:moveTo>
                        <a:pt x="0" y="196"/>
                      </a:moveTo>
                      <a:lnTo>
                        <a:pt x="341" y="390"/>
                      </a:lnTo>
                      <a:lnTo>
                        <a:pt x="338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33" name="Freeform 38"/>
                <p:cNvSpPr>
                  <a:spLocks/>
                </p:cNvSpPr>
                <p:nvPr/>
              </p:nvSpPr>
              <p:spPr bwMode="auto">
                <a:xfrm>
                  <a:off x="6559551" y="3897313"/>
                  <a:ext cx="538163" cy="620713"/>
                </a:xfrm>
                <a:custGeom>
                  <a:avLst/>
                  <a:gdLst>
                    <a:gd name="T0" fmla="*/ 0 w 339"/>
                    <a:gd name="T1" fmla="*/ 391 h 391"/>
                    <a:gd name="T2" fmla="*/ 0 w 339"/>
                    <a:gd name="T3" fmla="*/ 0 h 391"/>
                    <a:gd name="T4" fmla="*/ 339 w 339"/>
                    <a:gd name="T5" fmla="*/ 194 h 391"/>
                    <a:gd name="T6" fmla="*/ 0 w 339"/>
                    <a:gd name="T7" fmla="*/ 39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1">
                      <a:moveTo>
                        <a:pt x="0" y="391"/>
                      </a:moveTo>
                      <a:lnTo>
                        <a:pt x="0" y="0"/>
                      </a:lnTo>
                      <a:lnTo>
                        <a:pt x="339" y="194"/>
                      </a:lnTo>
                      <a:lnTo>
                        <a:pt x="0" y="391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34" name="Freeform 42"/>
                <p:cNvSpPr>
                  <a:spLocks/>
                </p:cNvSpPr>
                <p:nvPr/>
              </p:nvSpPr>
              <p:spPr bwMode="auto">
                <a:xfrm>
                  <a:off x="7097713" y="1414463"/>
                  <a:ext cx="536575" cy="620713"/>
                </a:xfrm>
                <a:custGeom>
                  <a:avLst/>
                  <a:gdLst>
                    <a:gd name="T0" fmla="*/ 0 w 338"/>
                    <a:gd name="T1" fmla="*/ 194 h 391"/>
                    <a:gd name="T2" fmla="*/ 338 w 338"/>
                    <a:gd name="T3" fmla="*/ 391 h 391"/>
                    <a:gd name="T4" fmla="*/ 338 w 338"/>
                    <a:gd name="T5" fmla="*/ 0 h 391"/>
                    <a:gd name="T6" fmla="*/ 0 w 338"/>
                    <a:gd name="T7" fmla="*/ 194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1">
                      <a:moveTo>
                        <a:pt x="0" y="194"/>
                      </a:moveTo>
                      <a:lnTo>
                        <a:pt x="338" y="391"/>
                      </a:lnTo>
                      <a:lnTo>
                        <a:pt x="338" y="0"/>
                      </a:lnTo>
                      <a:lnTo>
                        <a:pt x="0" y="194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35" name="Freeform 43"/>
                <p:cNvSpPr>
                  <a:spLocks/>
                </p:cNvSpPr>
                <p:nvPr/>
              </p:nvSpPr>
              <p:spPr bwMode="auto">
                <a:xfrm>
                  <a:off x="7634288" y="1103313"/>
                  <a:ext cx="538163" cy="619125"/>
                </a:xfrm>
                <a:custGeom>
                  <a:avLst/>
                  <a:gdLst>
                    <a:gd name="T0" fmla="*/ 0 w 339"/>
                    <a:gd name="T1" fmla="*/ 196 h 390"/>
                    <a:gd name="T2" fmla="*/ 339 w 339"/>
                    <a:gd name="T3" fmla="*/ 390 h 390"/>
                    <a:gd name="T4" fmla="*/ 339 w 339"/>
                    <a:gd name="T5" fmla="*/ 0 h 390"/>
                    <a:gd name="T6" fmla="*/ 0 w 339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196"/>
                      </a:moveTo>
                      <a:lnTo>
                        <a:pt x="339" y="390"/>
                      </a:lnTo>
                      <a:lnTo>
                        <a:pt x="339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36" name="Freeform 47"/>
                <p:cNvSpPr>
                  <a:spLocks/>
                </p:cNvSpPr>
                <p:nvPr/>
              </p:nvSpPr>
              <p:spPr bwMode="auto">
                <a:xfrm>
                  <a:off x="6559551" y="1722438"/>
                  <a:ext cx="538163" cy="623888"/>
                </a:xfrm>
                <a:custGeom>
                  <a:avLst/>
                  <a:gdLst>
                    <a:gd name="T0" fmla="*/ 0 w 339"/>
                    <a:gd name="T1" fmla="*/ 197 h 393"/>
                    <a:gd name="T2" fmla="*/ 339 w 339"/>
                    <a:gd name="T3" fmla="*/ 393 h 393"/>
                    <a:gd name="T4" fmla="*/ 339 w 339"/>
                    <a:gd name="T5" fmla="*/ 0 h 393"/>
                    <a:gd name="T6" fmla="*/ 0 w 339"/>
                    <a:gd name="T7" fmla="*/ 197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3">
                      <a:moveTo>
                        <a:pt x="0" y="197"/>
                      </a:moveTo>
                      <a:lnTo>
                        <a:pt x="339" y="393"/>
                      </a:lnTo>
                      <a:lnTo>
                        <a:pt x="339" y="0"/>
                      </a:lnTo>
                      <a:lnTo>
                        <a:pt x="0" y="197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37" name="Freeform 67"/>
                <p:cNvSpPr>
                  <a:spLocks/>
                </p:cNvSpPr>
                <p:nvPr/>
              </p:nvSpPr>
              <p:spPr bwMode="auto">
                <a:xfrm>
                  <a:off x="3870326" y="1106488"/>
                  <a:ext cx="536575" cy="619125"/>
                </a:xfrm>
                <a:custGeom>
                  <a:avLst/>
                  <a:gdLst>
                    <a:gd name="T0" fmla="*/ 0 w 338"/>
                    <a:gd name="T1" fmla="*/ 390 h 390"/>
                    <a:gd name="T2" fmla="*/ 0 w 338"/>
                    <a:gd name="T3" fmla="*/ 0 h 390"/>
                    <a:gd name="T4" fmla="*/ 338 w 338"/>
                    <a:gd name="T5" fmla="*/ 196 h 390"/>
                    <a:gd name="T6" fmla="*/ 0 w 338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8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38" name="Freeform 76"/>
                <p:cNvSpPr>
                  <a:spLocks/>
                </p:cNvSpPr>
                <p:nvPr/>
              </p:nvSpPr>
              <p:spPr bwMode="auto">
                <a:xfrm>
                  <a:off x="6559551" y="4518025"/>
                  <a:ext cx="538163" cy="619125"/>
                </a:xfrm>
                <a:custGeom>
                  <a:avLst/>
                  <a:gdLst>
                    <a:gd name="T0" fmla="*/ 0 w 339"/>
                    <a:gd name="T1" fmla="*/ 390 h 390"/>
                    <a:gd name="T2" fmla="*/ 0 w 339"/>
                    <a:gd name="T3" fmla="*/ 0 h 390"/>
                    <a:gd name="T4" fmla="*/ 339 w 339"/>
                    <a:gd name="T5" fmla="*/ 196 h 390"/>
                    <a:gd name="T6" fmla="*/ 0 w 339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9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</p:grpSp>
          <p:sp>
            <p:nvSpPr>
              <p:cNvPr id="231" name="Freeform 77"/>
              <p:cNvSpPr>
                <a:spLocks/>
              </p:cNvSpPr>
              <p:nvPr/>
            </p:nvSpPr>
            <p:spPr bwMode="auto">
              <a:xfrm>
                <a:off x="5486401" y="38973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22" name="Group 221"/>
            <p:cNvGrpSpPr/>
            <p:nvPr/>
          </p:nvGrpSpPr>
          <p:grpSpPr>
            <a:xfrm>
              <a:off x="10131142" y="-1269255"/>
              <a:ext cx="3695027" cy="7989544"/>
              <a:chOff x="6019801" y="795338"/>
              <a:chExt cx="2152650" cy="4654550"/>
            </a:xfrm>
            <a:solidFill>
              <a:schemeClr val="tx1">
                <a:lumMod val="95000"/>
                <a:lumOff val="5000"/>
                <a:alpha val="1000"/>
              </a:schemeClr>
            </a:solidFill>
          </p:grpSpPr>
          <p:sp>
            <p:nvSpPr>
              <p:cNvPr id="223" name="Freeform 5"/>
              <p:cNvSpPr>
                <a:spLocks/>
              </p:cNvSpPr>
              <p:nvPr/>
            </p:nvSpPr>
            <p:spPr bwMode="auto">
              <a:xfrm>
                <a:off x="7092951" y="1103313"/>
                <a:ext cx="541338" cy="619125"/>
              </a:xfrm>
              <a:custGeom>
                <a:avLst/>
                <a:gdLst>
                  <a:gd name="T0" fmla="*/ 3 w 341"/>
                  <a:gd name="T1" fmla="*/ 390 h 390"/>
                  <a:gd name="T2" fmla="*/ 0 w 341"/>
                  <a:gd name="T3" fmla="*/ 0 h 390"/>
                  <a:gd name="T4" fmla="*/ 341 w 341"/>
                  <a:gd name="T5" fmla="*/ 196 h 390"/>
                  <a:gd name="T6" fmla="*/ 3 w 341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3" y="390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3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4" name="Freeform 41"/>
              <p:cNvSpPr>
                <a:spLocks/>
              </p:cNvSpPr>
              <p:nvPr/>
            </p:nvSpPr>
            <p:spPr bwMode="auto">
              <a:xfrm>
                <a:off x="7634288" y="1414463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5" name="Freeform 44"/>
              <p:cNvSpPr>
                <a:spLocks/>
              </p:cNvSpPr>
              <p:nvPr/>
            </p:nvSpPr>
            <p:spPr bwMode="auto">
              <a:xfrm>
                <a:off x="7097713" y="172243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6" name="Freeform 46"/>
              <p:cNvSpPr>
                <a:spLocks/>
              </p:cNvSpPr>
              <p:nvPr/>
            </p:nvSpPr>
            <p:spPr bwMode="auto">
              <a:xfrm>
                <a:off x="7634288" y="265430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7" name="Freeform 72"/>
              <p:cNvSpPr>
                <a:spLocks/>
              </p:cNvSpPr>
              <p:nvPr/>
            </p:nvSpPr>
            <p:spPr bwMode="auto">
              <a:xfrm>
                <a:off x="6019801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8" name="Freeform 75"/>
              <p:cNvSpPr>
                <a:spLocks/>
              </p:cNvSpPr>
              <p:nvPr/>
            </p:nvSpPr>
            <p:spPr bwMode="auto">
              <a:xfrm>
                <a:off x="6559551" y="4829175"/>
                <a:ext cx="538163" cy="620713"/>
              </a:xfrm>
              <a:custGeom>
                <a:avLst/>
                <a:gdLst>
                  <a:gd name="T0" fmla="*/ 0 w 339"/>
                  <a:gd name="T1" fmla="*/ 194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4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09972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bg>
      <p:bgPr>
        <a:solidFill>
          <a:srgbClr val="30B6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4168975" y="-1269255"/>
            <a:ext cx="6229227" cy="7989544"/>
            <a:chOff x="5520533" y="-1269255"/>
            <a:chExt cx="8305636" cy="7989544"/>
          </a:xfrm>
        </p:grpSpPr>
        <p:grpSp>
          <p:nvGrpSpPr>
            <p:cNvPr id="8" name="Group 7"/>
            <p:cNvGrpSpPr/>
            <p:nvPr/>
          </p:nvGrpSpPr>
          <p:grpSpPr>
            <a:xfrm>
              <a:off x="7370771" y="864377"/>
              <a:ext cx="2765821" cy="3199090"/>
              <a:chOff x="4411663" y="2038350"/>
              <a:chExt cx="1611313" cy="1863726"/>
            </a:xfrm>
            <a:solidFill>
              <a:srgbClr val="FBFBFB">
                <a:alpha val="5000"/>
              </a:srgbClr>
            </a:solidFill>
          </p:grpSpPr>
          <p:sp>
            <p:nvSpPr>
              <p:cNvPr id="87" name="Freeform 11"/>
              <p:cNvSpPr>
                <a:spLocks/>
              </p:cNvSpPr>
              <p:nvPr/>
            </p:nvSpPr>
            <p:spPr bwMode="auto">
              <a:xfrm>
                <a:off x="5486401" y="20383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8" name="Freeform 14"/>
              <p:cNvSpPr>
                <a:spLocks/>
              </p:cNvSpPr>
              <p:nvPr/>
            </p:nvSpPr>
            <p:spPr bwMode="auto">
              <a:xfrm>
                <a:off x="4411663" y="2657475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9" name="Freeform 58"/>
              <p:cNvSpPr>
                <a:spLocks/>
              </p:cNvSpPr>
              <p:nvPr/>
            </p:nvSpPr>
            <p:spPr bwMode="auto">
              <a:xfrm>
                <a:off x="4411663" y="327818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370771" y="-1269255"/>
              <a:ext cx="6455398" cy="7989544"/>
              <a:chOff x="4411663" y="795338"/>
              <a:chExt cx="3760788" cy="4654550"/>
            </a:xfrm>
            <a:solidFill>
              <a:schemeClr val="bg1">
                <a:lumMod val="95000"/>
                <a:alpha val="5000"/>
              </a:schemeClr>
            </a:solidFill>
          </p:grpSpPr>
          <p:sp>
            <p:nvSpPr>
              <p:cNvPr id="80" name="Freeform 12"/>
              <p:cNvSpPr>
                <a:spLocks/>
              </p:cNvSpPr>
              <p:nvPr/>
            </p:nvSpPr>
            <p:spPr bwMode="auto">
              <a:xfrm>
                <a:off x="4945063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1" name="Freeform 21"/>
              <p:cNvSpPr>
                <a:spLocks/>
              </p:cNvSpPr>
              <p:nvPr/>
            </p:nvSpPr>
            <p:spPr bwMode="auto">
              <a:xfrm>
                <a:off x="6022976" y="2654300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2" name="Freeform 23"/>
              <p:cNvSpPr>
                <a:spLocks/>
              </p:cNvSpPr>
              <p:nvPr/>
            </p:nvSpPr>
            <p:spPr bwMode="auto">
              <a:xfrm>
                <a:off x="4948238" y="3278188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3" name="Freeform 29"/>
              <p:cNvSpPr>
                <a:spLocks/>
              </p:cNvSpPr>
              <p:nvPr/>
            </p:nvSpPr>
            <p:spPr bwMode="auto">
              <a:xfrm>
                <a:off x="4411663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4" name="Freeform 45"/>
              <p:cNvSpPr>
                <a:spLocks/>
              </p:cNvSpPr>
              <p:nvPr/>
            </p:nvSpPr>
            <p:spPr bwMode="auto">
              <a:xfrm>
                <a:off x="7634288" y="2343150"/>
                <a:ext cx="538163" cy="622300"/>
              </a:xfrm>
              <a:custGeom>
                <a:avLst/>
                <a:gdLst>
                  <a:gd name="T0" fmla="*/ 0 w 339"/>
                  <a:gd name="T1" fmla="*/ 196 h 392"/>
                  <a:gd name="T2" fmla="*/ 339 w 339"/>
                  <a:gd name="T3" fmla="*/ 392 h 392"/>
                  <a:gd name="T4" fmla="*/ 339 w 339"/>
                  <a:gd name="T5" fmla="*/ 0 h 392"/>
                  <a:gd name="T6" fmla="*/ 0 w 339"/>
                  <a:gd name="T7" fmla="*/ 19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2">
                    <a:moveTo>
                      <a:pt x="0" y="196"/>
                    </a:moveTo>
                    <a:lnTo>
                      <a:pt x="339" y="392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5" name="Freeform 57"/>
              <p:cNvSpPr>
                <a:spLocks/>
              </p:cNvSpPr>
              <p:nvPr/>
            </p:nvSpPr>
            <p:spPr bwMode="auto">
              <a:xfrm>
                <a:off x="5481638" y="2346325"/>
                <a:ext cx="541338" cy="619125"/>
              </a:xfrm>
              <a:custGeom>
                <a:avLst/>
                <a:gdLst>
                  <a:gd name="T0" fmla="*/ 0 w 341"/>
                  <a:gd name="T1" fmla="*/ 196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6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6" name="Freeform 78"/>
              <p:cNvSpPr>
                <a:spLocks/>
              </p:cNvSpPr>
              <p:nvPr/>
            </p:nvSpPr>
            <p:spPr bwMode="auto">
              <a:xfrm>
                <a:off x="6022976" y="3278188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441565" y="864377"/>
              <a:ext cx="5539816" cy="3727728"/>
              <a:chOff x="3870326" y="2038350"/>
              <a:chExt cx="3227388" cy="2171701"/>
            </a:xfrm>
            <a:solidFill>
              <a:schemeClr val="bg1">
                <a:lumMod val="85000"/>
                <a:alpha val="5000"/>
              </a:schemeClr>
            </a:solidFill>
          </p:grpSpPr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945063" y="2038350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7" name="Freeform 53"/>
              <p:cNvSpPr>
                <a:spLocks/>
              </p:cNvSpPr>
              <p:nvPr/>
            </p:nvSpPr>
            <p:spPr bwMode="auto">
              <a:xfrm>
                <a:off x="6559551" y="2965450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8" name="Freeform 69"/>
              <p:cNvSpPr>
                <a:spLocks/>
              </p:cNvSpPr>
              <p:nvPr/>
            </p:nvSpPr>
            <p:spPr bwMode="auto">
              <a:xfrm>
                <a:off x="3870326" y="234950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9" name="Freeform 79"/>
              <p:cNvSpPr>
                <a:spLocks/>
              </p:cNvSpPr>
              <p:nvPr/>
            </p:nvSpPr>
            <p:spPr bwMode="auto">
              <a:xfrm>
                <a:off x="5486401" y="35861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441565" y="-206525"/>
              <a:ext cx="5539816" cy="4790456"/>
              <a:chOff x="3870326" y="1414463"/>
              <a:chExt cx="3227388" cy="2790825"/>
            </a:xfrm>
            <a:solidFill>
              <a:schemeClr val="bg1">
                <a:lumMod val="75000"/>
                <a:alpha val="5000"/>
              </a:schemeClr>
            </a:solidFill>
          </p:grpSpPr>
          <p:sp>
            <p:nvSpPr>
              <p:cNvPr id="69" name="Freeform 16"/>
              <p:cNvSpPr>
                <a:spLocks/>
              </p:cNvSpPr>
              <p:nvPr/>
            </p:nvSpPr>
            <p:spPr bwMode="auto">
              <a:xfrm>
                <a:off x="3870326" y="297021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0" name="Freeform 20"/>
              <p:cNvSpPr>
                <a:spLocks/>
              </p:cNvSpPr>
              <p:nvPr/>
            </p:nvSpPr>
            <p:spPr bwMode="auto">
              <a:xfrm>
                <a:off x="6559551" y="2654300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1" name="Freeform 37"/>
              <p:cNvSpPr>
                <a:spLocks/>
              </p:cNvSpPr>
              <p:nvPr/>
            </p:nvSpPr>
            <p:spPr bwMode="auto">
              <a:xfrm>
                <a:off x="6559551" y="3586163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2" name="Freeform 49"/>
              <p:cNvSpPr>
                <a:spLocks/>
              </p:cNvSpPr>
              <p:nvPr/>
            </p:nvSpPr>
            <p:spPr bwMode="auto">
              <a:xfrm>
                <a:off x="6019801" y="2035175"/>
                <a:ext cx="539750" cy="619125"/>
              </a:xfrm>
              <a:custGeom>
                <a:avLst/>
                <a:gdLst>
                  <a:gd name="T0" fmla="*/ 0 w 340"/>
                  <a:gd name="T1" fmla="*/ 196 h 390"/>
                  <a:gd name="T2" fmla="*/ 340 w 340"/>
                  <a:gd name="T3" fmla="*/ 390 h 390"/>
                  <a:gd name="T4" fmla="*/ 340 w 340"/>
                  <a:gd name="T5" fmla="*/ 0 h 390"/>
                  <a:gd name="T6" fmla="*/ 0 w 340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0" y="196"/>
                    </a:moveTo>
                    <a:lnTo>
                      <a:pt x="340" y="390"/>
                    </a:lnTo>
                    <a:lnTo>
                      <a:pt x="340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3" name="Freeform 62"/>
              <p:cNvSpPr>
                <a:spLocks/>
              </p:cNvSpPr>
              <p:nvPr/>
            </p:nvSpPr>
            <p:spPr bwMode="auto">
              <a:xfrm>
                <a:off x="4945063" y="2657475"/>
                <a:ext cx="541338" cy="620713"/>
              </a:xfrm>
              <a:custGeom>
                <a:avLst/>
                <a:gdLst>
                  <a:gd name="T0" fmla="*/ 0 w 341"/>
                  <a:gd name="T1" fmla="*/ 197 h 391"/>
                  <a:gd name="T2" fmla="*/ 341 w 341"/>
                  <a:gd name="T3" fmla="*/ 391 h 391"/>
                  <a:gd name="T4" fmla="*/ 338 w 341"/>
                  <a:gd name="T5" fmla="*/ 0 h 391"/>
                  <a:gd name="T6" fmla="*/ 0 w 341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0" y="197"/>
                    </a:moveTo>
                    <a:lnTo>
                      <a:pt x="341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4" name="Freeform 66"/>
              <p:cNvSpPr>
                <a:spLocks/>
              </p:cNvSpPr>
              <p:nvPr/>
            </p:nvSpPr>
            <p:spPr bwMode="auto">
              <a:xfrm>
                <a:off x="4406901" y="20383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5" name="Freeform 68"/>
              <p:cNvSpPr>
                <a:spLocks/>
              </p:cNvSpPr>
              <p:nvPr/>
            </p:nvSpPr>
            <p:spPr bwMode="auto">
              <a:xfrm>
                <a:off x="4945063" y="14144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441565" y="327564"/>
              <a:ext cx="6460846" cy="5327270"/>
              <a:chOff x="3870326" y="1725613"/>
              <a:chExt cx="3763962" cy="3103562"/>
            </a:xfrm>
            <a:solidFill>
              <a:schemeClr val="bg1">
                <a:lumMod val="65000"/>
                <a:alpha val="5000"/>
              </a:schemeClr>
            </a:solidFill>
          </p:grpSpPr>
          <p:sp>
            <p:nvSpPr>
              <p:cNvPr id="62" name="Freeform 15"/>
              <p:cNvSpPr>
                <a:spLocks/>
              </p:cNvSpPr>
              <p:nvPr/>
            </p:nvSpPr>
            <p:spPr bwMode="auto">
              <a:xfrm>
                <a:off x="3870326" y="26574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3" name="Freeform 26"/>
              <p:cNvSpPr>
                <a:spLocks/>
              </p:cNvSpPr>
              <p:nvPr/>
            </p:nvSpPr>
            <p:spPr bwMode="auto">
              <a:xfrm>
                <a:off x="4411663" y="3589338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4" name="Freeform 33"/>
              <p:cNvSpPr>
                <a:spLocks/>
              </p:cNvSpPr>
              <p:nvPr/>
            </p:nvSpPr>
            <p:spPr bwMode="auto">
              <a:xfrm>
                <a:off x="5486401" y="32781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5" name="Freeform 36"/>
              <p:cNvSpPr>
                <a:spLocks/>
              </p:cNvSpPr>
              <p:nvPr/>
            </p:nvSpPr>
            <p:spPr bwMode="auto">
              <a:xfrm>
                <a:off x="7097713" y="358616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6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6" name="Freeform 39"/>
              <p:cNvSpPr>
                <a:spLocks/>
              </p:cNvSpPr>
              <p:nvPr/>
            </p:nvSpPr>
            <p:spPr bwMode="auto">
              <a:xfrm>
                <a:off x="6022976" y="42100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7" name="Freeform 48"/>
              <p:cNvSpPr>
                <a:spLocks/>
              </p:cNvSpPr>
              <p:nvPr/>
            </p:nvSpPr>
            <p:spPr bwMode="auto">
              <a:xfrm>
                <a:off x="6559551" y="2035175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8" name="Freeform 65"/>
              <p:cNvSpPr>
                <a:spLocks/>
              </p:cNvSpPr>
              <p:nvPr/>
            </p:nvSpPr>
            <p:spPr bwMode="auto">
              <a:xfrm>
                <a:off x="4945063" y="17256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520533" y="-735166"/>
              <a:ext cx="7381879" cy="6398174"/>
              <a:chOff x="3333751" y="1106488"/>
              <a:chExt cx="4300537" cy="3727450"/>
            </a:xfrm>
            <a:solidFill>
              <a:schemeClr val="tx1">
                <a:lumMod val="50000"/>
                <a:lumOff val="50000"/>
                <a:alpha val="1000"/>
              </a:schemeClr>
            </a:solidFill>
          </p:grpSpPr>
          <p:sp>
            <p:nvSpPr>
              <p:cNvPr id="52" name="Freeform 7"/>
              <p:cNvSpPr>
                <a:spLocks/>
              </p:cNvSpPr>
              <p:nvPr/>
            </p:nvSpPr>
            <p:spPr bwMode="auto">
              <a:xfrm>
                <a:off x="6556376" y="1414463"/>
                <a:ext cx="541338" cy="620713"/>
              </a:xfrm>
              <a:custGeom>
                <a:avLst/>
                <a:gdLst>
                  <a:gd name="T0" fmla="*/ 2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2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2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2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3" name="Freeform 13"/>
              <p:cNvSpPr>
                <a:spLocks/>
              </p:cNvSpPr>
              <p:nvPr/>
            </p:nvSpPr>
            <p:spPr bwMode="auto">
              <a:xfrm>
                <a:off x="4945063" y="11064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4" name="Freeform 22"/>
              <p:cNvSpPr>
                <a:spLocks/>
              </p:cNvSpPr>
              <p:nvPr/>
            </p:nvSpPr>
            <p:spPr bwMode="auto">
              <a:xfrm>
                <a:off x="6022976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5" name="Freeform 30"/>
              <p:cNvSpPr>
                <a:spLocks/>
              </p:cNvSpPr>
              <p:nvPr/>
            </p:nvSpPr>
            <p:spPr bwMode="auto">
              <a:xfrm>
                <a:off x="3870326" y="4210050"/>
                <a:ext cx="541338" cy="623888"/>
              </a:xfrm>
              <a:custGeom>
                <a:avLst/>
                <a:gdLst>
                  <a:gd name="T0" fmla="*/ 2 w 341"/>
                  <a:gd name="T1" fmla="*/ 393 h 393"/>
                  <a:gd name="T2" fmla="*/ 0 w 341"/>
                  <a:gd name="T3" fmla="*/ 0 h 393"/>
                  <a:gd name="T4" fmla="*/ 341 w 341"/>
                  <a:gd name="T5" fmla="*/ 196 h 393"/>
                  <a:gd name="T6" fmla="*/ 2 w 341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3">
                    <a:moveTo>
                      <a:pt x="2" y="393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2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6" name="Freeform 35"/>
              <p:cNvSpPr>
                <a:spLocks/>
              </p:cNvSpPr>
              <p:nvPr/>
            </p:nvSpPr>
            <p:spPr bwMode="auto">
              <a:xfrm>
                <a:off x="7097713" y="3273425"/>
                <a:ext cx="536575" cy="623888"/>
              </a:xfrm>
              <a:custGeom>
                <a:avLst/>
                <a:gdLst>
                  <a:gd name="T0" fmla="*/ 0 w 338"/>
                  <a:gd name="T1" fmla="*/ 197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7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7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7" name="Freeform 52"/>
              <p:cNvSpPr>
                <a:spLocks/>
              </p:cNvSpPr>
              <p:nvPr/>
            </p:nvSpPr>
            <p:spPr bwMode="auto">
              <a:xfrm>
                <a:off x="7097713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8" name="Freeform 54"/>
              <p:cNvSpPr>
                <a:spLocks/>
              </p:cNvSpPr>
              <p:nvPr/>
            </p:nvSpPr>
            <p:spPr bwMode="auto">
              <a:xfrm>
                <a:off x="6019801" y="2346325"/>
                <a:ext cx="539750" cy="619125"/>
              </a:xfrm>
              <a:custGeom>
                <a:avLst/>
                <a:gdLst>
                  <a:gd name="T0" fmla="*/ 2 w 340"/>
                  <a:gd name="T1" fmla="*/ 390 h 390"/>
                  <a:gd name="T2" fmla="*/ 0 w 340"/>
                  <a:gd name="T3" fmla="*/ 0 h 390"/>
                  <a:gd name="T4" fmla="*/ 340 w 340"/>
                  <a:gd name="T5" fmla="*/ 194 h 390"/>
                  <a:gd name="T6" fmla="*/ 2 w 340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2" y="390"/>
                    </a:moveTo>
                    <a:lnTo>
                      <a:pt x="0" y="0"/>
                    </a:lnTo>
                    <a:lnTo>
                      <a:pt x="340" y="194"/>
                    </a:lnTo>
                    <a:lnTo>
                      <a:pt x="2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9" name="Freeform 60"/>
              <p:cNvSpPr>
                <a:spLocks/>
              </p:cNvSpPr>
              <p:nvPr/>
            </p:nvSpPr>
            <p:spPr bwMode="auto">
              <a:xfrm>
                <a:off x="4406901" y="2970213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0" name="Freeform 71"/>
              <p:cNvSpPr>
                <a:spLocks/>
              </p:cNvSpPr>
              <p:nvPr/>
            </p:nvSpPr>
            <p:spPr bwMode="auto">
              <a:xfrm>
                <a:off x="3333751" y="2349500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1" name="Freeform 73"/>
              <p:cNvSpPr>
                <a:spLocks/>
              </p:cNvSpPr>
              <p:nvPr/>
            </p:nvSpPr>
            <p:spPr bwMode="auto">
              <a:xfrm>
                <a:off x="4406901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520533" y="-735166"/>
              <a:ext cx="7381879" cy="5855911"/>
              <a:chOff x="3333751" y="1106488"/>
              <a:chExt cx="4300537" cy="3411538"/>
            </a:xfrm>
            <a:solidFill>
              <a:schemeClr val="tx1">
                <a:lumMod val="65000"/>
                <a:lumOff val="35000"/>
                <a:alpha val="1000"/>
              </a:schemeClr>
            </a:solidFill>
          </p:grpSpPr>
          <p:sp>
            <p:nvSpPr>
              <p:cNvPr id="44" name="Freeform 9"/>
              <p:cNvSpPr>
                <a:spLocks/>
              </p:cNvSpPr>
              <p:nvPr/>
            </p:nvSpPr>
            <p:spPr bwMode="auto">
              <a:xfrm>
                <a:off x="6019801" y="1725613"/>
                <a:ext cx="539750" cy="620713"/>
              </a:xfrm>
              <a:custGeom>
                <a:avLst/>
                <a:gdLst>
                  <a:gd name="T0" fmla="*/ 0 w 340"/>
                  <a:gd name="T1" fmla="*/ 391 h 391"/>
                  <a:gd name="T2" fmla="*/ 0 w 340"/>
                  <a:gd name="T3" fmla="*/ 0 h 391"/>
                  <a:gd name="T4" fmla="*/ 340 w 340"/>
                  <a:gd name="T5" fmla="*/ 195 h 391"/>
                  <a:gd name="T6" fmla="*/ 0 w 340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40" y="195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5" name="Freeform 10"/>
              <p:cNvSpPr>
                <a:spLocks/>
              </p:cNvSpPr>
              <p:nvPr/>
            </p:nvSpPr>
            <p:spPr bwMode="auto">
              <a:xfrm>
                <a:off x="5481638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6" name="Freeform 18"/>
              <p:cNvSpPr>
                <a:spLocks/>
              </p:cNvSpPr>
              <p:nvPr/>
            </p:nvSpPr>
            <p:spPr bwMode="auto">
              <a:xfrm>
                <a:off x="7097713" y="234632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7" name="Freeform 19"/>
              <p:cNvSpPr>
                <a:spLocks/>
              </p:cNvSpPr>
              <p:nvPr/>
            </p:nvSpPr>
            <p:spPr bwMode="auto">
              <a:xfrm>
                <a:off x="6559551" y="2346325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6022976" y="3897313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9" name="Freeform 63"/>
              <p:cNvSpPr>
                <a:spLocks/>
              </p:cNvSpPr>
              <p:nvPr/>
            </p:nvSpPr>
            <p:spPr bwMode="auto">
              <a:xfrm>
                <a:off x="5481638" y="1106488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0" name="Freeform 70"/>
              <p:cNvSpPr>
                <a:spLocks/>
              </p:cNvSpPr>
              <p:nvPr/>
            </p:nvSpPr>
            <p:spPr bwMode="auto">
              <a:xfrm>
                <a:off x="3333751" y="265747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1" name="Freeform 74"/>
              <p:cNvSpPr>
                <a:spLocks/>
              </p:cNvSpPr>
              <p:nvPr/>
            </p:nvSpPr>
            <p:spPr bwMode="auto">
              <a:xfrm>
                <a:off x="6022976" y="3586163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441565" y="-206525"/>
              <a:ext cx="6460846" cy="5861360"/>
              <a:chOff x="3870326" y="1414463"/>
              <a:chExt cx="3763962" cy="3414712"/>
            </a:xfrm>
            <a:solidFill>
              <a:schemeClr val="tx1">
                <a:lumMod val="75000"/>
                <a:lumOff val="25000"/>
                <a:alpha val="1000"/>
              </a:schemeClr>
            </a:solidFill>
          </p:grpSpPr>
          <p:sp>
            <p:nvSpPr>
              <p:cNvPr id="34" name="Freeform 8"/>
              <p:cNvSpPr>
                <a:spLocks/>
              </p:cNvSpPr>
              <p:nvPr/>
            </p:nvSpPr>
            <p:spPr bwMode="auto">
              <a:xfrm>
                <a:off x="6019801" y="1414463"/>
                <a:ext cx="539750" cy="620713"/>
              </a:xfrm>
              <a:custGeom>
                <a:avLst/>
                <a:gdLst>
                  <a:gd name="T0" fmla="*/ 0 w 340"/>
                  <a:gd name="T1" fmla="*/ 196 h 391"/>
                  <a:gd name="T2" fmla="*/ 340 w 340"/>
                  <a:gd name="T3" fmla="*/ 391 h 391"/>
                  <a:gd name="T4" fmla="*/ 338 w 340"/>
                  <a:gd name="T5" fmla="*/ 0 h 391"/>
                  <a:gd name="T6" fmla="*/ 0 w 340"/>
                  <a:gd name="T7" fmla="*/ 196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196"/>
                    </a:moveTo>
                    <a:lnTo>
                      <a:pt x="340" y="391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5" name="Freeform 17"/>
              <p:cNvSpPr>
                <a:spLocks/>
              </p:cNvSpPr>
              <p:nvPr/>
            </p:nvSpPr>
            <p:spPr bwMode="auto">
              <a:xfrm>
                <a:off x="7097713" y="2035175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6" name="Freeform 24"/>
              <p:cNvSpPr>
                <a:spLocks/>
              </p:cNvSpPr>
              <p:nvPr/>
            </p:nvSpPr>
            <p:spPr bwMode="auto">
              <a:xfrm>
                <a:off x="3870326" y="1417638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7" name="Freeform 25"/>
              <p:cNvSpPr>
                <a:spLocks/>
              </p:cNvSpPr>
              <p:nvPr/>
            </p:nvSpPr>
            <p:spPr bwMode="auto">
              <a:xfrm>
                <a:off x="4948238" y="3589338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8" name="Freeform 27"/>
              <p:cNvSpPr>
                <a:spLocks/>
              </p:cNvSpPr>
              <p:nvPr/>
            </p:nvSpPr>
            <p:spPr bwMode="auto">
              <a:xfrm>
                <a:off x="4411663" y="390207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9" name="Freeform 28"/>
              <p:cNvSpPr>
                <a:spLocks/>
              </p:cNvSpPr>
              <p:nvPr/>
            </p:nvSpPr>
            <p:spPr bwMode="auto">
              <a:xfrm>
                <a:off x="3870326" y="3902075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41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41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0" name="Freeform 32"/>
              <p:cNvSpPr>
                <a:spLocks/>
              </p:cNvSpPr>
              <p:nvPr/>
            </p:nvSpPr>
            <p:spPr bwMode="auto">
              <a:xfrm>
                <a:off x="4945063" y="234632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1" name="Freeform 56"/>
              <p:cNvSpPr>
                <a:spLocks/>
              </p:cNvSpPr>
              <p:nvPr/>
            </p:nvSpPr>
            <p:spPr bwMode="auto">
              <a:xfrm>
                <a:off x="5481638" y="2657475"/>
                <a:ext cx="541338" cy="620713"/>
              </a:xfrm>
              <a:custGeom>
                <a:avLst/>
                <a:gdLst>
                  <a:gd name="T0" fmla="*/ 3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3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3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3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2" name="Freeform 59"/>
              <p:cNvSpPr>
                <a:spLocks/>
              </p:cNvSpPr>
              <p:nvPr/>
            </p:nvSpPr>
            <p:spPr bwMode="auto">
              <a:xfrm>
                <a:off x="4948238" y="42100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3" name="Freeform 64"/>
              <p:cNvSpPr>
                <a:spLocks/>
              </p:cNvSpPr>
              <p:nvPr/>
            </p:nvSpPr>
            <p:spPr bwMode="auto">
              <a:xfrm>
                <a:off x="5481638" y="1414463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441565" y="-740615"/>
              <a:ext cx="7384604" cy="7460904"/>
              <a:chOff x="3870326" y="1103313"/>
              <a:chExt cx="4302125" cy="4346575"/>
            </a:xfrm>
            <a:solidFill>
              <a:schemeClr val="bg1">
                <a:lumMod val="50000"/>
                <a:alpha val="2000"/>
              </a:schemeClr>
            </a:solidFill>
          </p:grpSpPr>
          <p:sp>
            <p:nvSpPr>
              <p:cNvPr id="24" name="Freeform 61"/>
              <p:cNvSpPr>
                <a:spLocks/>
              </p:cNvSpPr>
              <p:nvPr/>
            </p:nvSpPr>
            <p:spPr bwMode="auto">
              <a:xfrm>
                <a:off x="5486401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3870326" y="1103313"/>
                <a:ext cx="4302125" cy="4033837"/>
                <a:chOff x="3870326" y="1103313"/>
                <a:chExt cx="4302125" cy="4033837"/>
              </a:xfrm>
              <a:grpFill/>
            </p:grpSpPr>
            <p:sp>
              <p:nvSpPr>
                <p:cNvPr id="27" name="Freeform 6"/>
                <p:cNvSpPr>
                  <a:spLocks/>
                </p:cNvSpPr>
                <p:nvPr/>
              </p:nvSpPr>
              <p:spPr bwMode="auto">
                <a:xfrm>
                  <a:off x="6556376" y="1103313"/>
                  <a:ext cx="541338" cy="619125"/>
                </a:xfrm>
                <a:custGeom>
                  <a:avLst/>
                  <a:gdLst>
                    <a:gd name="T0" fmla="*/ 0 w 341"/>
                    <a:gd name="T1" fmla="*/ 196 h 390"/>
                    <a:gd name="T2" fmla="*/ 341 w 341"/>
                    <a:gd name="T3" fmla="*/ 390 h 390"/>
                    <a:gd name="T4" fmla="*/ 338 w 341"/>
                    <a:gd name="T5" fmla="*/ 0 h 390"/>
                    <a:gd name="T6" fmla="*/ 0 w 341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1" h="390">
                      <a:moveTo>
                        <a:pt x="0" y="196"/>
                      </a:moveTo>
                      <a:lnTo>
                        <a:pt x="341" y="390"/>
                      </a:lnTo>
                      <a:lnTo>
                        <a:pt x="338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30B695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8" name="Freeform 38"/>
                <p:cNvSpPr>
                  <a:spLocks/>
                </p:cNvSpPr>
                <p:nvPr/>
              </p:nvSpPr>
              <p:spPr bwMode="auto">
                <a:xfrm>
                  <a:off x="6559551" y="3897313"/>
                  <a:ext cx="538163" cy="620713"/>
                </a:xfrm>
                <a:custGeom>
                  <a:avLst/>
                  <a:gdLst>
                    <a:gd name="T0" fmla="*/ 0 w 339"/>
                    <a:gd name="T1" fmla="*/ 391 h 391"/>
                    <a:gd name="T2" fmla="*/ 0 w 339"/>
                    <a:gd name="T3" fmla="*/ 0 h 391"/>
                    <a:gd name="T4" fmla="*/ 339 w 339"/>
                    <a:gd name="T5" fmla="*/ 194 h 391"/>
                    <a:gd name="T6" fmla="*/ 0 w 339"/>
                    <a:gd name="T7" fmla="*/ 39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1">
                      <a:moveTo>
                        <a:pt x="0" y="391"/>
                      </a:moveTo>
                      <a:lnTo>
                        <a:pt x="0" y="0"/>
                      </a:lnTo>
                      <a:lnTo>
                        <a:pt x="339" y="194"/>
                      </a:lnTo>
                      <a:lnTo>
                        <a:pt x="0" y="391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30B695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9" name="Freeform 42"/>
                <p:cNvSpPr>
                  <a:spLocks/>
                </p:cNvSpPr>
                <p:nvPr/>
              </p:nvSpPr>
              <p:spPr bwMode="auto">
                <a:xfrm>
                  <a:off x="7097713" y="1414463"/>
                  <a:ext cx="536575" cy="620713"/>
                </a:xfrm>
                <a:custGeom>
                  <a:avLst/>
                  <a:gdLst>
                    <a:gd name="T0" fmla="*/ 0 w 338"/>
                    <a:gd name="T1" fmla="*/ 194 h 391"/>
                    <a:gd name="T2" fmla="*/ 338 w 338"/>
                    <a:gd name="T3" fmla="*/ 391 h 391"/>
                    <a:gd name="T4" fmla="*/ 338 w 338"/>
                    <a:gd name="T5" fmla="*/ 0 h 391"/>
                    <a:gd name="T6" fmla="*/ 0 w 338"/>
                    <a:gd name="T7" fmla="*/ 194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1">
                      <a:moveTo>
                        <a:pt x="0" y="194"/>
                      </a:moveTo>
                      <a:lnTo>
                        <a:pt x="338" y="391"/>
                      </a:lnTo>
                      <a:lnTo>
                        <a:pt x="338" y="0"/>
                      </a:lnTo>
                      <a:lnTo>
                        <a:pt x="0" y="194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30B695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0" name="Freeform 43"/>
                <p:cNvSpPr>
                  <a:spLocks/>
                </p:cNvSpPr>
                <p:nvPr/>
              </p:nvSpPr>
              <p:spPr bwMode="auto">
                <a:xfrm>
                  <a:off x="7634288" y="1103313"/>
                  <a:ext cx="538163" cy="619125"/>
                </a:xfrm>
                <a:custGeom>
                  <a:avLst/>
                  <a:gdLst>
                    <a:gd name="T0" fmla="*/ 0 w 339"/>
                    <a:gd name="T1" fmla="*/ 196 h 390"/>
                    <a:gd name="T2" fmla="*/ 339 w 339"/>
                    <a:gd name="T3" fmla="*/ 390 h 390"/>
                    <a:gd name="T4" fmla="*/ 339 w 339"/>
                    <a:gd name="T5" fmla="*/ 0 h 390"/>
                    <a:gd name="T6" fmla="*/ 0 w 339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196"/>
                      </a:moveTo>
                      <a:lnTo>
                        <a:pt x="339" y="390"/>
                      </a:lnTo>
                      <a:lnTo>
                        <a:pt x="339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30B695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1" name="Freeform 47"/>
                <p:cNvSpPr>
                  <a:spLocks/>
                </p:cNvSpPr>
                <p:nvPr/>
              </p:nvSpPr>
              <p:spPr bwMode="auto">
                <a:xfrm>
                  <a:off x="6559551" y="1722438"/>
                  <a:ext cx="538163" cy="623888"/>
                </a:xfrm>
                <a:custGeom>
                  <a:avLst/>
                  <a:gdLst>
                    <a:gd name="T0" fmla="*/ 0 w 339"/>
                    <a:gd name="T1" fmla="*/ 197 h 393"/>
                    <a:gd name="T2" fmla="*/ 339 w 339"/>
                    <a:gd name="T3" fmla="*/ 393 h 393"/>
                    <a:gd name="T4" fmla="*/ 339 w 339"/>
                    <a:gd name="T5" fmla="*/ 0 h 393"/>
                    <a:gd name="T6" fmla="*/ 0 w 339"/>
                    <a:gd name="T7" fmla="*/ 197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3">
                      <a:moveTo>
                        <a:pt x="0" y="197"/>
                      </a:moveTo>
                      <a:lnTo>
                        <a:pt x="339" y="393"/>
                      </a:lnTo>
                      <a:lnTo>
                        <a:pt x="339" y="0"/>
                      </a:lnTo>
                      <a:lnTo>
                        <a:pt x="0" y="197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30B695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2" name="Freeform 67"/>
                <p:cNvSpPr>
                  <a:spLocks/>
                </p:cNvSpPr>
                <p:nvPr/>
              </p:nvSpPr>
              <p:spPr bwMode="auto">
                <a:xfrm>
                  <a:off x="3870326" y="1106488"/>
                  <a:ext cx="536575" cy="619125"/>
                </a:xfrm>
                <a:custGeom>
                  <a:avLst/>
                  <a:gdLst>
                    <a:gd name="T0" fmla="*/ 0 w 338"/>
                    <a:gd name="T1" fmla="*/ 390 h 390"/>
                    <a:gd name="T2" fmla="*/ 0 w 338"/>
                    <a:gd name="T3" fmla="*/ 0 h 390"/>
                    <a:gd name="T4" fmla="*/ 338 w 338"/>
                    <a:gd name="T5" fmla="*/ 196 h 390"/>
                    <a:gd name="T6" fmla="*/ 0 w 338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8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30B695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3" name="Freeform 76"/>
                <p:cNvSpPr>
                  <a:spLocks/>
                </p:cNvSpPr>
                <p:nvPr/>
              </p:nvSpPr>
              <p:spPr bwMode="auto">
                <a:xfrm>
                  <a:off x="6559551" y="4518025"/>
                  <a:ext cx="538163" cy="619125"/>
                </a:xfrm>
                <a:custGeom>
                  <a:avLst/>
                  <a:gdLst>
                    <a:gd name="T0" fmla="*/ 0 w 339"/>
                    <a:gd name="T1" fmla="*/ 390 h 390"/>
                    <a:gd name="T2" fmla="*/ 0 w 339"/>
                    <a:gd name="T3" fmla="*/ 0 h 390"/>
                    <a:gd name="T4" fmla="*/ 339 w 339"/>
                    <a:gd name="T5" fmla="*/ 196 h 390"/>
                    <a:gd name="T6" fmla="*/ 0 w 339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9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30B695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</p:grpSp>
          <p:sp>
            <p:nvSpPr>
              <p:cNvPr id="26" name="Freeform 77"/>
              <p:cNvSpPr>
                <a:spLocks/>
              </p:cNvSpPr>
              <p:nvPr/>
            </p:nvSpPr>
            <p:spPr bwMode="auto">
              <a:xfrm>
                <a:off x="5486401" y="38973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131142" y="-1269255"/>
              <a:ext cx="3695027" cy="7989544"/>
              <a:chOff x="6019801" y="795338"/>
              <a:chExt cx="2152650" cy="4654550"/>
            </a:xfrm>
            <a:solidFill>
              <a:schemeClr val="tx1">
                <a:lumMod val="95000"/>
                <a:lumOff val="5000"/>
                <a:alpha val="1000"/>
              </a:schemeClr>
            </a:solidFill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7092951" y="1103313"/>
                <a:ext cx="541338" cy="619125"/>
              </a:xfrm>
              <a:custGeom>
                <a:avLst/>
                <a:gdLst>
                  <a:gd name="T0" fmla="*/ 3 w 341"/>
                  <a:gd name="T1" fmla="*/ 390 h 390"/>
                  <a:gd name="T2" fmla="*/ 0 w 341"/>
                  <a:gd name="T3" fmla="*/ 0 h 390"/>
                  <a:gd name="T4" fmla="*/ 341 w 341"/>
                  <a:gd name="T5" fmla="*/ 196 h 390"/>
                  <a:gd name="T6" fmla="*/ 3 w 341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3" y="390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3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9" name="Freeform 41"/>
              <p:cNvSpPr>
                <a:spLocks/>
              </p:cNvSpPr>
              <p:nvPr/>
            </p:nvSpPr>
            <p:spPr bwMode="auto">
              <a:xfrm>
                <a:off x="7634288" y="1414463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0" name="Freeform 44"/>
              <p:cNvSpPr>
                <a:spLocks/>
              </p:cNvSpPr>
              <p:nvPr/>
            </p:nvSpPr>
            <p:spPr bwMode="auto">
              <a:xfrm>
                <a:off x="7097713" y="172243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1" name="Freeform 46"/>
              <p:cNvSpPr>
                <a:spLocks/>
              </p:cNvSpPr>
              <p:nvPr/>
            </p:nvSpPr>
            <p:spPr bwMode="auto">
              <a:xfrm>
                <a:off x="7634288" y="265430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" name="Freeform 72"/>
              <p:cNvSpPr>
                <a:spLocks/>
              </p:cNvSpPr>
              <p:nvPr/>
            </p:nvSpPr>
            <p:spPr bwMode="auto">
              <a:xfrm>
                <a:off x="6019801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3" name="Freeform 75"/>
              <p:cNvSpPr>
                <a:spLocks/>
              </p:cNvSpPr>
              <p:nvPr/>
            </p:nvSpPr>
            <p:spPr bwMode="auto">
              <a:xfrm>
                <a:off x="6559551" y="4829175"/>
                <a:ext cx="538163" cy="620713"/>
              </a:xfrm>
              <a:custGeom>
                <a:avLst/>
                <a:gdLst>
                  <a:gd name="T0" fmla="*/ 0 w 339"/>
                  <a:gd name="T1" fmla="*/ 194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4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  <p:sp>
        <p:nvSpPr>
          <p:cNvPr id="90" name="Pentagon 89"/>
          <p:cNvSpPr/>
          <p:nvPr userDrawn="1"/>
        </p:nvSpPr>
        <p:spPr>
          <a:xfrm rot="10800000">
            <a:off x="8780327" y="6251108"/>
            <a:ext cx="363672" cy="393526"/>
          </a:xfrm>
          <a:prstGeom prst="homePlate">
            <a:avLst>
              <a:gd name="adj" fmla="val 292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1" name="Rectangle 90"/>
          <p:cNvSpPr/>
          <p:nvPr userDrawn="1"/>
        </p:nvSpPr>
        <p:spPr>
          <a:xfrm>
            <a:off x="8859832" y="6251109"/>
            <a:ext cx="1847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857080" y="6297221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60E2A6B-A809-4840-BF14-8648BC0BDF87}" type="slidenum">
              <a:rPr lang="id-ID" sz="900" b="1" smtClean="0">
                <a:solidFill>
                  <a:srgbClr val="30B695"/>
                </a:solidFill>
              </a:rPr>
              <a:pPr/>
              <a:t>‹#›</a:t>
            </a:fld>
            <a:endParaRPr lang="id-ID" sz="900" dirty="0">
              <a:solidFill>
                <a:srgbClr val="30B6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1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-Biru">
    <p:bg>
      <p:bgPr>
        <a:solidFill>
          <a:srgbClr val="2625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4168975" y="-1269255"/>
            <a:ext cx="6229227" cy="7989544"/>
            <a:chOff x="5520533" y="-1269255"/>
            <a:chExt cx="8305636" cy="7989544"/>
          </a:xfrm>
        </p:grpSpPr>
        <p:grpSp>
          <p:nvGrpSpPr>
            <p:cNvPr id="8" name="Group 7"/>
            <p:cNvGrpSpPr/>
            <p:nvPr/>
          </p:nvGrpSpPr>
          <p:grpSpPr>
            <a:xfrm>
              <a:off x="7370771" y="864377"/>
              <a:ext cx="2765821" cy="3199090"/>
              <a:chOff x="4411663" y="2038350"/>
              <a:chExt cx="1611313" cy="1863726"/>
            </a:xfrm>
            <a:solidFill>
              <a:srgbClr val="FBFBFB">
                <a:alpha val="5000"/>
              </a:srgbClr>
            </a:solidFill>
          </p:grpSpPr>
          <p:sp>
            <p:nvSpPr>
              <p:cNvPr id="87" name="Freeform 11"/>
              <p:cNvSpPr>
                <a:spLocks/>
              </p:cNvSpPr>
              <p:nvPr/>
            </p:nvSpPr>
            <p:spPr bwMode="auto">
              <a:xfrm>
                <a:off x="5486401" y="20383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8" name="Freeform 14"/>
              <p:cNvSpPr>
                <a:spLocks/>
              </p:cNvSpPr>
              <p:nvPr/>
            </p:nvSpPr>
            <p:spPr bwMode="auto">
              <a:xfrm>
                <a:off x="4411663" y="2657475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9" name="Freeform 58"/>
              <p:cNvSpPr>
                <a:spLocks/>
              </p:cNvSpPr>
              <p:nvPr/>
            </p:nvSpPr>
            <p:spPr bwMode="auto">
              <a:xfrm>
                <a:off x="4411663" y="327818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370771" y="-1269255"/>
              <a:ext cx="6455398" cy="7989544"/>
              <a:chOff x="4411663" y="795338"/>
              <a:chExt cx="3760788" cy="4654550"/>
            </a:xfrm>
            <a:solidFill>
              <a:schemeClr val="bg1">
                <a:lumMod val="95000"/>
                <a:alpha val="5000"/>
              </a:schemeClr>
            </a:solidFill>
          </p:grpSpPr>
          <p:sp>
            <p:nvSpPr>
              <p:cNvPr id="80" name="Freeform 12"/>
              <p:cNvSpPr>
                <a:spLocks/>
              </p:cNvSpPr>
              <p:nvPr/>
            </p:nvSpPr>
            <p:spPr bwMode="auto">
              <a:xfrm>
                <a:off x="4945063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1" name="Freeform 21"/>
              <p:cNvSpPr>
                <a:spLocks/>
              </p:cNvSpPr>
              <p:nvPr/>
            </p:nvSpPr>
            <p:spPr bwMode="auto">
              <a:xfrm>
                <a:off x="6022976" y="2654300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2" name="Freeform 23"/>
              <p:cNvSpPr>
                <a:spLocks/>
              </p:cNvSpPr>
              <p:nvPr/>
            </p:nvSpPr>
            <p:spPr bwMode="auto">
              <a:xfrm>
                <a:off x="4948238" y="3278188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3" name="Freeform 29"/>
              <p:cNvSpPr>
                <a:spLocks/>
              </p:cNvSpPr>
              <p:nvPr/>
            </p:nvSpPr>
            <p:spPr bwMode="auto">
              <a:xfrm>
                <a:off x="4411663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4" name="Freeform 45"/>
              <p:cNvSpPr>
                <a:spLocks/>
              </p:cNvSpPr>
              <p:nvPr/>
            </p:nvSpPr>
            <p:spPr bwMode="auto">
              <a:xfrm>
                <a:off x="7634288" y="2343150"/>
                <a:ext cx="538163" cy="622300"/>
              </a:xfrm>
              <a:custGeom>
                <a:avLst/>
                <a:gdLst>
                  <a:gd name="T0" fmla="*/ 0 w 339"/>
                  <a:gd name="T1" fmla="*/ 196 h 392"/>
                  <a:gd name="T2" fmla="*/ 339 w 339"/>
                  <a:gd name="T3" fmla="*/ 392 h 392"/>
                  <a:gd name="T4" fmla="*/ 339 w 339"/>
                  <a:gd name="T5" fmla="*/ 0 h 392"/>
                  <a:gd name="T6" fmla="*/ 0 w 339"/>
                  <a:gd name="T7" fmla="*/ 19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2">
                    <a:moveTo>
                      <a:pt x="0" y="196"/>
                    </a:moveTo>
                    <a:lnTo>
                      <a:pt x="339" y="392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5" name="Freeform 57"/>
              <p:cNvSpPr>
                <a:spLocks/>
              </p:cNvSpPr>
              <p:nvPr/>
            </p:nvSpPr>
            <p:spPr bwMode="auto">
              <a:xfrm>
                <a:off x="5481638" y="2346325"/>
                <a:ext cx="541338" cy="619125"/>
              </a:xfrm>
              <a:custGeom>
                <a:avLst/>
                <a:gdLst>
                  <a:gd name="T0" fmla="*/ 0 w 341"/>
                  <a:gd name="T1" fmla="*/ 196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6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6" name="Freeform 78"/>
              <p:cNvSpPr>
                <a:spLocks/>
              </p:cNvSpPr>
              <p:nvPr/>
            </p:nvSpPr>
            <p:spPr bwMode="auto">
              <a:xfrm>
                <a:off x="6022976" y="3278188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441565" y="864377"/>
              <a:ext cx="5539816" cy="3727728"/>
              <a:chOff x="3870326" y="2038350"/>
              <a:chExt cx="3227388" cy="2171701"/>
            </a:xfrm>
            <a:solidFill>
              <a:schemeClr val="bg1">
                <a:lumMod val="85000"/>
                <a:alpha val="5000"/>
              </a:schemeClr>
            </a:solidFill>
          </p:grpSpPr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945063" y="2038350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7" name="Freeform 53"/>
              <p:cNvSpPr>
                <a:spLocks/>
              </p:cNvSpPr>
              <p:nvPr/>
            </p:nvSpPr>
            <p:spPr bwMode="auto">
              <a:xfrm>
                <a:off x="6559551" y="2965450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8" name="Freeform 69"/>
              <p:cNvSpPr>
                <a:spLocks/>
              </p:cNvSpPr>
              <p:nvPr/>
            </p:nvSpPr>
            <p:spPr bwMode="auto">
              <a:xfrm>
                <a:off x="3870326" y="234950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9" name="Freeform 79"/>
              <p:cNvSpPr>
                <a:spLocks/>
              </p:cNvSpPr>
              <p:nvPr/>
            </p:nvSpPr>
            <p:spPr bwMode="auto">
              <a:xfrm>
                <a:off x="5486401" y="35861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441565" y="-206525"/>
              <a:ext cx="5539816" cy="4790456"/>
              <a:chOff x="3870326" y="1414463"/>
              <a:chExt cx="3227388" cy="2790825"/>
            </a:xfrm>
            <a:solidFill>
              <a:schemeClr val="bg1">
                <a:lumMod val="75000"/>
                <a:alpha val="5000"/>
              </a:schemeClr>
            </a:solidFill>
          </p:grpSpPr>
          <p:sp>
            <p:nvSpPr>
              <p:cNvPr id="69" name="Freeform 16"/>
              <p:cNvSpPr>
                <a:spLocks/>
              </p:cNvSpPr>
              <p:nvPr/>
            </p:nvSpPr>
            <p:spPr bwMode="auto">
              <a:xfrm>
                <a:off x="3870326" y="297021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0" name="Freeform 20"/>
              <p:cNvSpPr>
                <a:spLocks/>
              </p:cNvSpPr>
              <p:nvPr/>
            </p:nvSpPr>
            <p:spPr bwMode="auto">
              <a:xfrm>
                <a:off x="6559551" y="2654300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1" name="Freeform 37"/>
              <p:cNvSpPr>
                <a:spLocks/>
              </p:cNvSpPr>
              <p:nvPr/>
            </p:nvSpPr>
            <p:spPr bwMode="auto">
              <a:xfrm>
                <a:off x="6559551" y="3586163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2" name="Freeform 49"/>
              <p:cNvSpPr>
                <a:spLocks/>
              </p:cNvSpPr>
              <p:nvPr/>
            </p:nvSpPr>
            <p:spPr bwMode="auto">
              <a:xfrm>
                <a:off x="6019801" y="2035175"/>
                <a:ext cx="539750" cy="619125"/>
              </a:xfrm>
              <a:custGeom>
                <a:avLst/>
                <a:gdLst>
                  <a:gd name="T0" fmla="*/ 0 w 340"/>
                  <a:gd name="T1" fmla="*/ 196 h 390"/>
                  <a:gd name="T2" fmla="*/ 340 w 340"/>
                  <a:gd name="T3" fmla="*/ 390 h 390"/>
                  <a:gd name="T4" fmla="*/ 340 w 340"/>
                  <a:gd name="T5" fmla="*/ 0 h 390"/>
                  <a:gd name="T6" fmla="*/ 0 w 340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0" y="196"/>
                    </a:moveTo>
                    <a:lnTo>
                      <a:pt x="340" y="390"/>
                    </a:lnTo>
                    <a:lnTo>
                      <a:pt x="340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3" name="Freeform 62"/>
              <p:cNvSpPr>
                <a:spLocks/>
              </p:cNvSpPr>
              <p:nvPr/>
            </p:nvSpPr>
            <p:spPr bwMode="auto">
              <a:xfrm>
                <a:off x="4945063" y="2657475"/>
                <a:ext cx="541338" cy="620713"/>
              </a:xfrm>
              <a:custGeom>
                <a:avLst/>
                <a:gdLst>
                  <a:gd name="T0" fmla="*/ 0 w 341"/>
                  <a:gd name="T1" fmla="*/ 197 h 391"/>
                  <a:gd name="T2" fmla="*/ 341 w 341"/>
                  <a:gd name="T3" fmla="*/ 391 h 391"/>
                  <a:gd name="T4" fmla="*/ 338 w 341"/>
                  <a:gd name="T5" fmla="*/ 0 h 391"/>
                  <a:gd name="T6" fmla="*/ 0 w 341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0" y="197"/>
                    </a:moveTo>
                    <a:lnTo>
                      <a:pt x="341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4" name="Freeform 66"/>
              <p:cNvSpPr>
                <a:spLocks/>
              </p:cNvSpPr>
              <p:nvPr/>
            </p:nvSpPr>
            <p:spPr bwMode="auto">
              <a:xfrm>
                <a:off x="4406901" y="20383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5" name="Freeform 68"/>
              <p:cNvSpPr>
                <a:spLocks/>
              </p:cNvSpPr>
              <p:nvPr/>
            </p:nvSpPr>
            <p:spPr bwMode="auto">
              <a:xfrm>
                <a:off x="4945063" y="14144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441565" y="327564"/>
              <a:ext cx="6460846" cy="5327270"/>
              <a:chOff x="3870326" y="1725613"/>
              <a:chExt cx="3763962" cy="3103562"/>
            </a:xfrm>
            <a:solidFill>
              <a:schemeClr val="bg1">
                <a:lumMod val="65000"/>
                <a:alpha val="5000"/>
              </a:schemeClr>
            </a:solidFill>
          </p:grpSpPr>
          <p:sp>
            <p:nvSpPr>
              <p:cNvPr id="62" name="Freeform 15"/>
              <p:cNvSpPr>
                <a:spLocks/>
              </p:cNvSpPr>
              <p:nvPr/>
            </p:nvSpPr>
            <p:spPr bwMode="auto">
              <a:xfrm>
                <a:off x="3870326" y="26574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3" name="Freeform 26"/>
              <p:cNvSpPr>
                <a:spLocks/>
              </p:cNvSpPr>
              <p:nvPr/>
            </p:nvSpPr>
            <p:spPr bwMode="auto">
              <a:xfrm>
                <a:off x="4411663" y="3589338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4" name="Freeform 33"/>
              <p:cNvSpPr>
                <a:spLocks/>
              </p:cNvSpPr>
              <p:nvPr/>
            </p:nvSpPr>
            <p:spPr bwMode="auto">
              <a:xfrm>
                <a:off x="5486401" y="32781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5" name="Freeform 36"/>
              <p:cNvSpPr>
                <a:spLocks/>
              </p:cNvSpPr>
              <p:nvPr/>
            </p:nvSpPr>
            <p:spPr bwMode="auto">
              <a:xfrm>
                <a:off x="7097713" y="358616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6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6" name="Freeform 39"/>
              <p:cNvSpPr>
                <a:spLocks/>
              </p:cNvSpPr>
              <p:nvPr/>
            </p:nvSpPr>
            <p:spPr bwMode="auto">
              <a:xfrm>
                <a:off x="6022976" y="42100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7" name="Freeform 48"/>
              <p:cNvSpPr>
                <a:spLocks/>
              </p:cNvSpPr>
              <p:nvPr/>
            </p:nvSpPr>
            <p:spPr bwMode="auto">
              <a:xfrm>
                <a:off x="6559551" y="2035175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8" name="Freeform 65"/>
              <p:cNvSpPr>
                <a:spLocks/>
              </p:cNvSpPr>
              <p:nvPr/>
            </p:nvSpPr>
            <p:spPr bwMode="auto">
              <a:xfrm>
                <a:off x="4945063" y="17256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520533" y="-735166"/>
              <a:ext cx="7381879" cy="6398174"/>
              <a:chOff x="3333751" y="1106488"/>
              <a:chExt cx="4300537" cy="3727450"/>
            </a:xfrm>
            <a:solidFill>
              <a:schemeClr val="tx1">
                <a:lumMod val="50000"/>
                <a:lumOff val="50000"/>
                <a:alpha val="1000"/>
              </a:schemeClr>
            </a:solidFill>
          </p:grpSpPr>
          <p:sp>
            <p:nvSpPr>
              <p:cNvPr id="52" name="Freeform 7"/>
              <p:cNvSpPr>
                <a:spLocks/>
              </p:cNvSpPr>
              <p:nvPr/>
            </p:nvSpPr>
            <p:spPr bwMode="auto">
              <a:xfrm>
                <a:off x="6556376" y="1414463"/>
                <a:ext cx="541338" cy="620713"/>
              </a:xfrm>
              <a:custGeom>
                <a:avLst/>
                <a:gdLst>
                  <a:gd name="T0" fmla="*/ 2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2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2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2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3" name="Freeform 13"/>
              <p:cNvSpPr>
                <a:spLocks/>
              </p:cNvSpPr>
              <p:nvPr/>
            </p:nvSpPr>
            <p:spPr bwMode="auto">
              <a:xfrm>
                <a:off x="4945063" y="11064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4" name="Freeform 22"/>
              <p:cNvSpPr>
                <a:spLocks/>
              </p:cNvSpPr>
              <p:nvPr/>
            </p:nvSpPr>
            <p:spPr bwMode="auto">
              <a:xfrm>
                <a:off x="6022976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5" name="Freeform 30"/>
              <p:cNvSpPr>
                <a:spLocks/>
              </p:cNvSpPr>
              <p:nvPr/>
            </p:nvSpPr>
            <p:spPr bwMode="auto">
              <a:xfrm>
                <a:off x="3870326" y="4210050"/>
                <a:ext cx="541338" cy="623888"/>
              </a:xfrm>
              <a:custGeom>
                <a:avLst/>
                <a:gdLst>
                  <a:gd name="T0" fmla="*/ 2 w 341"/>
                  <a:gd name="T1" fmla="*/ 393 h 393"/>
                  <a:gd name="T2" fmla="*/ 0 w 341"/>
                  <a:gd name="T3" fmla="*/ 0 h 393"/>
                  <a:gd name="T4" fmla="*/ 341 w 341"/>
                  <a:gd name="T5" fmla="*/ 196 h 393"/>
                  <a:gd name="T6" fmla="*/ 2 w 341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3">
                    <a:moveTo>
                      <a:pt x="2" y="393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2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6" name="Freeform 35"/>
              <p:cNvSpPr>
                <a:spLocks/>
              </p:cNvSpPr>
              <p:nvPr/>
            </p:nvSpPr>
            <p:spPr bwMode="auto">
              <a:xfrm>
                <a:off x="7097713" y="3273425"/>
                <a:ext cx="536575" cy="623888"/>
              </a:xfrm>
              <a:custGeom>
                <a:avLst/>
                <a:gdLst>
                  <a:gd name="T0" fmla="*/ 0 w 338"/>
                  <a:gd name="T1" fmla="*/ 197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7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7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7" name="Freeform 52"/>
              <p:cNvSpPr>
                <a:spLocks/>
              </p:cNvSpPr>
              <p:nvPr/>
            </p:nvSpPr>
            <p:spPr bwMode="auto">
              <a:xfrm>
                <a:off x="7097713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8" name="Freeform 54"/>
              <p:cNvSpPr>
                <a:spLocks/>
              </p:cNvSpPr>
              <p:nvPr/>
            </p:nvSpPr>
            <p:spPr bwMode="auto">
              <a:xfrm>
                <a:off x="6019801" y="2346325"/>
                <a:ext cx="539750" cy="619125"/>
              </a:xfrm>
              <a:custGeom>
                <a:avLst/>
                <a:gdLst>
                  <a:gd name="T0" fmla="*/ 2 w 340"/>
                  <a:gd name="T1" fmla="*/ 390 h 390"/>
                  <a:gd name="T2" fmla="*/ 0 w 340"/>
                  <a:gd name="T3" fmla="*/ 0 h 390"/>
                  <a:gd name="T4" fmla="*/ 340 w 340"/>
                  <a:gd name="T5" fmla="*/ 194 h 390"/>
                  <a:gd name="T6" fmla="*/ 2 w 340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2" y="390"/>
                    </a:moveTo>
                    <a:lnTo>
                      <a:pt x="0" y="0"/>
                    </a:lnTo>
                    <a:lnTo>
                      <a:pt x="340" y="194"/>
                    </a:lnTo>
                    <a:lnTo>
                      <a:pt x="2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9" name="Freeform 60"/>
              <p:cNvSpPr>
                <a:spLocks/>
              </p:cNvSpPr>
              <p:nvPr/>
            </p:nvSpPr>
            <p:spPr bwMode="auto">
              <a:xfrm>
                <a:off x="4406901" y="2970213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0" name="Freeform 71"/>
              <p:cNvSpPr>
                <a:spLocks/>
              </p:cNvSpPr>
              <p:nvPr/>
            </p:nvSpPr>
            <p:spPr bwMode="auto">
              <a:xfrm>
                <a:off x="3333751" y="2349500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1" name="Freeform 73"/>
              <p:cNvSpPr>
                <a:spLocks/>
              </p:cNvSpPr>
              <p:nvPr/>
            </p:nvSpPr>
            <p:spPr bwMode="auto">
              <a:xfrm>
                <a:off x="4406901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520533" y="-735166"/>
              <a:ext cx="7381879" cy="5855911"/>
              <a:chOff x="3333751" y="1106488"/>
              <a:chExt cx="4300537" cy="3411538"/>
            </a:xfrm>
            <a:solidFill>
              <a:schemeClr val="tx1">
                <a:lumMod val="65000"/>
                <a:lumOff val="35000"/>
                <a:alpha val="1000"/>
              </a:schemeClr>
            </a:solidFill>
          </p:grpSpPr>
          <p:sp>
            <p:nvSpPr>
              <p:cNvPr id="44" name="Freeform 9"/>
              <p:cNvSpPr>
                <a:spLocks/>
              </p:cNvSpPr>
              <p:nvPr/>
            </p:nvSpPr>
            <p:spPr bwMode="auto">
              <a:xfrm>
                <a:off x="6019801" y="1725613"/>
                <a:ext cx="539750" cy="620713"/>
              </a:xfrm>
              <a:custGeom>
                <a:avLst/>
                <a:gdLst>
                  <a:gd name="T0" fmla="*/ 0 w 340"/>
                  <a:gd name="T1" fmla="*/ 391 h 391"/>
                  <a:gd name="T2" fmla="*/ 0 w 340"/>
                  <a:gd name="T3" fmla="*/ 0 h 391"/>
                  <a:gd name="T4" fmla="*/ 340 w 340"/>
                  <a:gd name="T5" fmla="*/ 195 h 391"/>
                  <a:gd name="T6" fmla="*/ 0 w 340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40" y="195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5" name="Freeform 10"/>
              <p:cNvSpPr>
                <a:spLocks/>
              </p:cNvSpPr>
              <p:nvPr/>
            </p:nvSpPr>
            <p:spPr bwMode="auto">
              <a:xfrm>
                <a:off x="5481638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6" name="Freeform 18"/>
              <p:cNvSpPr>
                <a:spLocks/>
              </p:cNvSpPr>
              <p:nvPr/>
            </p:nvSpPr>
            <p:spPr bwMode="auto">
              <a:xfrm>
                <a:off x="7097713" y="234632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7" name="Freeform 19"/>
              <p:cNvSpPr>
                <a:spLocks/>
              </p:cNvSpPr>
              <p:nvPr/>
            </p:nvSpPr>
            <p:spPr bwMode="auto">
              <a:xfrm>
                <a:off x="6559551" y="2346325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6022976" y="3897313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9" name="Freeform 63"/>
              <p:cNvSpPr>
                <a:spLocks/>
              </p:cNvSpPr>
              <p:nvPr/>
            </p:nvSpPr>
            <p:spPr bwMode="auto">
              <a:xfrm>
                <a:off x="5481638" y="1106488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0" name="Freeform 70"/>
              <p:cNvSpPr>
                <a:spLocks/>
              </p:cNvSpPr>
              <p:nvPr/>
            </p:nvSpPr>
            <p:spPr bwMode="auto">
              <a:xfrm>
                <a:off x="3333751" y="265747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1" name="Freeform 74"/>
              <p:cNvSpPr>
                <a:spLocks/>
              </p:cNvSpPr>
              <p:nvPr/>
            </p:nvSpPr>
            <p:spPr bwMode="auto">
              <a:xfrm>
                <a:off x="6022976" y="3586163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441565" y="-206525"/>
              <a:ext cx="6460846" cy="5861360"/>
              <a:chOff x="3870326" y="1414463"/>
              <a:chExt cx="3763962" cy="3414712"/>
            </a:xfrm>
            <a:solidFill>
              <a:schemeClr val="tx1">
                <a:lumMod val="75000"/>
                <a:lumOff val="25000"/>
                <a:alpha val="1000"/>
              </a:schemeClr>
            </a:solidFill>
          </p:grpSpPr>
          <p:sp>
            <p:nvSpPr>
              <p:cNvPr id="34" name="Freeform 8"/>
              <p:cNvSpPr>
                <a:spLocks/>
              </p:cNvSpPr>
              <p:nvPr/>
            </p:nvSpPr>
            <p:spPr bwMode="auto">
              <a:xfrm>
                <a:off x="6019801" y="1414463"/>
                <a:ext cx="539750" cy="620713"/>
              </a:xfrm>
              <a:custGeom>
                <a:avLst/>
                <a:gdLst>
                  <a:gd name="T0" fmla="*/ 0 w 340"/>
                  <a:gd name="T1" fmla="*/ 196 h 391"/>
                  <a:gd name="T2" fmla="*/ 340 w 340"/>
                  <a:gd name="T3" fmla="*/ 391 h 391"/>
                  <a:gd name="T4" fmla="*/ 338 w 340"/>
                  <a:gd name="T5" fmla="*/ 0 h 391"/>
                  <a:gd name="T6" fmla="*/ 0 w 340"/>
                  <a:gd name="T7" fmla="*/ 196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196"/>
                    </a:moveTo>
                    <a:lnTo>
                      <a:pt x="340" y="391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5" name="Freeform 17"/>
              <p:cNvSpPr>
                <a:spLocks/>
              </p:cNvSpPr>
              <p:nvPr/>
            </p:nvSpPr>
            <p:spPr bwMode="auto">
              <a:xfrm>
                <a:off x="7097713" y="2035175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6" name="Freeform 24"/>
              <p:cNvSpPr>
                <a:spLocks/>
              </p:cNvSpPr>
              <p:nvPr/>
            </p:nvSpPr>
            <p:spPr bwMode="auto">
              <a:xfrm>
                <a:off x="3870326" y="1417638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7" name="Freeform 25"/>
              <p:cNvSpPr>
                <a:spLocks/>
              </p:cNvSpPr>
              <p:nvPr/>
            </p:nvSpPr>
            <p:spPr bwMode="auto">
              <a:xfrm>
                <a:off x="4948238" y="3589338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8" name="Freeform 27"/>
              <p:cNvSpPr>
                <a:spLocks/>
              </p:cNvSpPr>
              <p:nvPr/>
            </p:nvSpPr>
            <p:spPr bwMode="auto">
              <a:xfrm>
                <a:off x="4411663" y="390207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9" name="Freeform 28"/>
              <p:cNvSpPr>
                <a:spLocks/>
              </p:cNvSpPr>
              <p:nvPr/>
            </p:nvSpPr>
            <p:spPr bwMode="auto">
              <a:xfrm>
                <a:off x="3870326" y="3902075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41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41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0" name="Freeform 32"/>
              <p:cNvSpPr>
                <a:spLocks/>
              </p:cNvSpPr>
              <p:nvPr/>
            </p:nvSpPr>
            <p:spPr bwMode="auto">
              <a:xfrm>
                <a:off x="4945063" y="234632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1" name="Freeform 56"/>
              <p:cNvSpPr>
                <a:spLocks/>
              </p:cNvSpPr>
              <p:nvPr/>
            </p:nvSpPr>
            <p:spPr bwMode="auto">
              <a:xfrm>
                <a:off x="5481638" y="2657475"/>
                <a:ext cx="541338" cy="620713"/>
              </a:xfrm>
              <a:custGeom>
                <a:avLst/>
                <a:gdLst>
                  <a:gd name="T0" fmla="*/ 3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3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3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3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2" name="Freeform 59"/>
              <p:cNvSpPr>
                <a:spLocks/>
              </p:cNvSpPr>
              <p:nvPr/>
            </p:nvSpPr>
            <p:spPr bwMode="auto">
              <a:xfrm>
                <a:off x="4948238" y="42100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3" name="Freeform 64"/>
              <p:cNvSpPr>
                <a:spLocks/>
              </p:cNvSpPr>
              <p:nvPr/>
            </p:nvSpPr>
            <p:spPr bwMode="auto">
              <a:xfrm>
                <a:off x="5481638" y="1414463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441565" y="-740615"/>
              <a:ext cx="7384604" cy="7460904"/>
              <a:chOff x="3870326" y="1103313"/>
              <a:chExt cx="4302125" cy="4346575"/>
            </a:xfrm>
            <a:solidFill>
              <a:schemeClr val="bg1">
                <a:lumMod val="50000"/>
                <a:alpha val="2000"/>
              </a:schemeClr>
            </a:solidFill>
          </p:grpSpPr>
          <p:sp>
            <p:nvSpPr>
              <p:cNvPr id="24" name="Freeform 61"/>
              <p:cNvSpPr>
                <a:spLocks/>
              </p:cNvSpPr>
              <p:nvPr/>
            </p:nvSpPr>
            <p:spPr bwMode="auto">
              <a:xfrm>
                <a:off x="5486401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3870326" y="1103313"/>
                <a:ext cx="4302125" cy="4033837"/>
                <a:chOff x="3870326" y="1103313"/>
                <a:chExt cx="4302125" cy="4033837"/>
              </a:xfrm>
              <a:grpFill/>
            </p:grpSpPr>
            <p:sp>
              <p:nvSpPr>
                <p:cNvPr id="27" name="Freeform 6"/>
                <p:cNvSpPr>
                  <a:spLocks/>
                </p:cNvSpPr>
                <p:nvPr/>
              </p:nvSpPr>
              <p:spPr bwMode="auto">
                <a:xfrm>
                  <a:off x="6556376" y="1103313"/>
                  <a:ext cx="541338" cy="619125"/>
                </a:xfrm>
                <a:custGeom>
                  <a:avLst/>
                  <a:gdLst>
                    <a:gd name="T0" fmla="*/ 0 w 341"/>
                    <a:gd name="T1" fmla="*/ 196 h 390"/>
                    <a:gd name="T2" fmla="*/ 341 w 341"/>
                    <a:gd name="T3" fmla="*/ 390 h 390"/>
                    <a:gd name="T4" fmla="*/ 338 w 341"/>
                    <a:gd name="T5" fmla="*/ 0 h 390"/>
                    <a:gd name="T6" fmla="*/ 0 w 341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1" h="390">
                      <a:moveTo>
                        <a:pt x="0" y="196"/>
                      </a:moveTo>
                      <a:lnTo>
                        <a:pt x="341" y="390"/>
                      </a:lnTo>
                      <a:lnTo>
                        <a:pt x="338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8" name="Freeform 38"/>
                <p:cNvSpPr>
                  <a:spLocks/>
                </p:cNvSpPr>
                <p:nvPr/>
              </p:nvSpPr>
              <p:spPr bwMode="auto">
                <a:xfrm>
                  <a:off x="6559551" y="3897313"/>
                  <a:ext cx="538163" cy="620713"/>
                </a:xfrm>
                <a:custGeom>
                  <a:avLst/>
                  <a:gdLst>
                    <a:gd name="T0" fmla="*/ 0 w 339"/>
                    <a:gd name="T1" fmla="*/ 391 h 391"/>
                    <a:gd name="T2" fmla="*/ 0 w 339"/>
                    <a:gd name="T3" fmla="*/ 0 h 391"/>
                    <a:gd name="T4" fmla="*/ 339 w 339"/>
                    <a:gd name="T5" fmla="*/ 194 h 391"/>
                    <a:gd name="T6" fmla="*/ 0 w 339"/>
                    <a:gd name="T7" fmla="*/ 39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1">
                      <a:moveTo>
                        <a:pt x="0" y="391"/>
                      </a:moveTo>
                      <a:lnTo>
                        <a:pt x="0" y="0"/>
                      </a:lnTo>
                      <a:lnTo>
                        <a:pt x="339" y="194"/>
                      </a:lnTo>
                      <a:lnTo>
                        <a:pt x="0" y="391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9" name="Freeform 42"/>
                <p:cNvSpPr>
                  <a:spLocks/>
                </p:cNvSpPr>
                <p:nvPr/>
              </p:nvSpPr>
              <p:spPr bwMode="auto">
                <a:xfrm>
                  <a:off x="7097713" y="1414463"/>
                  <a:ext cx="536575" cy="620713"/>
                </a:xfrm>
                <a:custGeom>
                  <a:avLst/>
                  <a:gdLst>
                    <a:gd name="T0" fmla="*/ 0 w 338"/>
                    <a:gd name="T1" fmla="*/ 194 h 391"/>
                    <a:gd name="T2" fmla="*/ 338 w 338"/>
                    <a:gd name="T3" fmla="*/ 391 h 391"/>
                    <a:gd name="T4" fmla="*/ 338 w 338"/>
                    <a:gd name="T5" fmla="*/ 0 h 391"/>
                    <a:gd name="T6" fmla="*/ 0 w 338"/>
                    <a:gd name="T7" fmla="*/ 194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1">
                      <a:moveTo>
                        <a:pt x="0" y="194"/>
                      </a:moveTo>
                      <a:lnTo>
                        <a:pt x="338" y="391"/>
                      </a:lnTo>
                      <a:lnTo>
                        <a:pt x="338" y="0"/>
                      </a:lnTo>
                      <a:lnTo>
                        <a:pt x="0" y="194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0" name="Freeform 43"/>
                <p:cNvSpPr>
                  <a:spLocks/>
                </p:cNvSpPr>
                <p:nvPr/>
              </p:nvSpPr>
              <p:spPr bwMode="auto">
                <a:xfrm>
                  <a:off x="7634288" y="1103313"/>
                  <a:ext cx="538163" cy="619125"/>
                </a:xfrm>
                <a:custGeom>
                  <a:avLst/>
                  <a:gdLst>
                    <a:gd name="T0" fmla="*/ 0 w 339"/>
                    <a:gd name="T1" fmla="*/ 196 h 390"/>
                    <a:gd name="T2" fmla="*/ 339 w 339"/>
                    <a:gd name="T3" fmla="*/ 390 h 390"/>
                    <a:gd name="T4" fmla="*/ 339 w 339"/>
                    <a:gd name="T5" fmla="*/ 0 h 390"/>
                    <a:gd name="T6" fmla="*/ 0 w 339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196"/>
                      </a:moveTo>
                      <a:lnTo>
                        <a:pt x="339" y="390"/>
                      </a:lnTo>
                      <a:lnTo>
                        <a:pt x="339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1" name="Freeform 47"/>
                <p:cNvSpPr>
                  <a:spLocks/>
                </p:cNvSpPr>
                <p:nvPr/>
              </p:nvSpPr>
              <p:spPr bwMode="auto">
                <a:xfrm>
                  <a:off x="6559551" y="1722438"/>
                  <a:ext cx="538163" cy="623888"/>
                </a:xfrm>
                <a:custGeom>
                  <a:avLst/>
                  <a:gdLst>
                    <a:gd name="T0" fmla="*/ 0 w 339"/>
                    <a:gd name="T1" fmla="*/ 197 h 393"/>
                    <a:gd name="T2" fmla="*/ 339 w 339"/>
                    <a:gd name="T3" fmla="*/ 393 h 393"/>
                    <a:gd name="T4" fmla="*/ 339 w 339"/>
                    <a:gd name="T5" fmla="*/ 0 h 393"/>
                    <a:gd name="T6" fmla="*/ 0 w 339"/>
                    <a:gd name="T7" fmla="*/ 197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3">
                      <a:moveTo>
                        <a:pt x="0" y="197"/>
                      </a:moveTo>
                      <a:lnTo>
                        <a:pt x="339" y="393"/>
                      </a:lnTo>
                      <a:lnTo>
                        <a:pt x="339" y="0"/>
                      </a:lnTo>
                      <a:lnTo>
                        <a:pt x="0" y="197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2" name="Freeform 67"/>
                <p:cNvSpPr>
                  <a:spLocks/>
                </p:cNvSpPr>
                <p:nvPr/>
              </p:nvSpPr>
              <p:spPr bwMode="auto">
                <a:xfrm>
                  <a:off x="3870326" y="1106488"/>
                  <a:ext cx="536575" cy="619125"/>
                </a:xfrm>
                <a:custGeom>
                  <a:avLst/>
                  <a:gdLst>
                    <a:gd name="T0" fmla="*/ 0 w 338"/>
                    <a:gd name="T1" fmla="*/ 390 h 390"/>
                    <a:gd name="T2" fmla="*/ 0 w 338"/>
                    <a:gd name="T3" fmla="*/ 0 h 390"/>
                    <a:gd name="T4" fmla="*/ 338 w 338"/>
                    <a:gd name="T5" fmla="*/ 196 h 390"/>
                    <a:gd name="T6" fmla="*/ 0 w 338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8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3" name="Freeform 76"/>
                <p:cNvSpPr>
                  <a:spLocks/>
                </p:cNvSpPr>
                <p:nvPr/>
              </p:nvSpPr>
              <p:spPr bwMode="auto">
                <a:xfrm>
                  <a:off x="6559551" y="4518025"/>
                  <a:ext cx="538163" cy="619125"/>
                </a:xfrm>
                <a:custGeom>
                  <a:avLst/>
                  <a:gdLst>
                    <a:gd name="T0" fmla="*/ 0 w 339"/>
                    <a:gd name="T1" fmla="*/ 390 h 390"/>
                    <a:gd name="T2" fmla="*/ 0 w 339"/>
                    <a:gd name="T3" fmla="*/ 0 h 390"/>
                    <a:gd name="T4" fmla="*/ 339 w 339"/>
                    <a:gd name="T5" fmla="*/ 196 h 390"/>
                    <a:gd name="T6" fmla="*/ 0 w 339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9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</p:grpSp>
          <p:sp>
            <p:nvSpPr>
              <p:cNvPr id="26" name="Freeform 77"/>
              <p:cNvSpPr>
                <a:spLocks/>
              </p:cNvSpPr>
              <p:nvPr/>
            </p:nvSpPr>
            <p:spPr bwMode="auto">
              <a:xfrm>
                <a:off x="5486401" y="38973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131142" y="-1269255"/>
              <a:ext cx="3695027" cy="7989544"/>
              <a:chOff x="6019801" y="795338"/>
              <a:chExt cx="2152650" cy="4654550"/>
            </a:xfrm>
            <a:solidFill>
              <a:schemeClr val="tx1">
                <a:lumMod val="95000"/>
                <a:lumOff val="5000"/>
                <a:alpha val="1000"/>
              </a:schemeClr>
            </a:solidFill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7092951" y="1103313"/>
                <a:ext cx="541338" cy="619125"/>
              </a:xfrm>
              <a:custGeom>
                <a:avLst/>
                <a:gdLst>
                  <a:gd name="T0" fmla="*/ 3 w 341"/>
                  <a:gd name="T1" fmla="*/ 390 h 390"/>
                  <a:gd name="T2" fmla="*/ 0 w 341"/>
                  <a:gd name="T3" fmla="*/ 0 h 390"/>
                  <a:gd name="T4" fmla="*/ 341 w 341"/>
                  <a:gd name="T5" fmla="*/ 196 h 390"/>
                  <a:gd name="T6" fmla="*/ 3 w 341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3" y="390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3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9" name="Freeform 41"/>
              <p:cNvSpPr>
                <a:spLocks/>
              </p:cNvSpPr>
              <p:nvPr/>
            </p:nvSpPr>
            <p:spPr bwMode="auto">
              <a:xfrm>
                <a:off x="7634288" y="1414463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0" name="Freeform 44"/>
              <p:cNvSpPr>
                <a:spLocks/>
              </p:cNvSpPr>
              <p:nvPr/>
            </p:nvSpPr>
            <p:spPr bwMode="auto">
              <a:xfrm>
                <a:off x="7097713" y="172243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1" name="Freeform 46"/>
              <p:cNvSpPr>
                <a:spLocks/>
              </p:cNvSpPr>
              <p:nvPr/>
            </p:nvSpPr>
            <p:spPr bwMode="auto">
              <a:xfrm>
                <a:off x="7634288" y="265430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" name="Freeform 72"/>
              <p:cNvSpPr>
                <a:spLocks/>
              </p:cNvSpPr>
              <p:nvPr/>
            </p:nvSpPr>
            <p:spPr bwMode="auto">
              <a:xfrm>
                <a:off x="6019801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3" name="Freeform 75"/>
              <p:cNvSpPr>
                <a:spLocks/>
              </p:cNvSpPr>
              <p:nvPr/>
            </p:nvSpPr>
            <p:spPr bwMode="auto">
              <a:xfrm>
                <a:off x="6559551" y="4829175"/>
                <a:ext cx="538163" cy="620713"/>
              </a:xfrm>
              <a:custGeom>
                <a:avLst/>
                <a:gdLst>
                  <a:gd name="T0" fmla="*/ 0 w 339"/>
                  <a:gd name="T1" fmla="*/ 194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4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  <p:sp>
        <p:nvSpPr>
          <p:cNvPr id="90" name="Pentagon 89"/>
          <p:cNvSpPr/>
          <p:nvPr userDrawn="1"/>
        </p:nvSpPr>
        <p:spPr>
          <a:xfrm rot="10800000">
            <a:off x="8780327" y="6251108"/>
            <a:ext cx="363672" cy="393526"/>
          </a:xfrm>
          <a:prstGeom prst="homePlate">
            <a:avLst>
              <a:gd name="adj" fmla="val 29245"/>
            </a:avLst>
          </a:prstGeom>
          <a:solidFill>
            <a:srgbClr val="30B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1" name="Rectangle 90"/>
          <p:cNvSpPr/>
          <p:nvPr userDrawn="1"/>
        </p:nvSpPr>
        <p:spPr>
          <a:xfrm>
            <a:off x="8859832" y="6251109"/>
            <a:ext cx="1847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857080" y="6297221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60E2A6B-A809-4840-BF14-8648BC0BDF87}" type="slidenum">
              <a:rPr lang="id-ID" sz="900" b="1" smtClean="0">
                <a:solidFill>
                  <a:schemeClr val="bg1"/>
                </a:solidFill>
              </a:rPr>
              <a:pPr/>
              <a:t>‹#›</a:t>
            </a:fld>
            <a:endParaRPr lang="id-ID" sz="900" dirty="0"/>
          </a:p>
        </p:txBody>
      </p:sp>
    </p:spTree>
    <p:extLst>
      <p:ext uri="{BB962C8B-B14F-4D97-AF65-F5344CB8AC3E}">
        <p14:creationId xmlns:p14="http://schemas.microsoft.com/office/powerpoint/2010/main" val="36528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roup 211"/>
          <p:cNvGrpSpPr/>
          <p:nvPr userDrawn="1"/>
        </p:nvGrpSpPr>
        <p:grpSpPr>
          <a:xfrm>
            <a:off x="4140400" y="-1269255"/>
            <a:ext cx="6229227" cy="7989544"/>
            <a:chOff x="5520533" y="-1269255"/>
            <a:chExt cx="8305636" cy="7989544"/>
          </a:xfrm>
        </p:grpSpPr>
        <p:grpSp>
          <p:nvGrpSpPr>
            <p:cNvPr id="213" name="Group 212"/>
            <p:cNvGrpSpPr/>
            <p:nvPr/>
          </p:nvGrpSpPr>
          <p:grpSpPr>
            <a:xfrm>
              <a:off x="7370771" y="864377"/>
              <a:ext cx="2765821" cy="3199090"/>
              <a:chOff x="4411663" y="2038350"/>
              <a:chExt cx="1611313" cy="1863726"/>
            </a:xfrm>
            <a:solidFill>
              <a:srgbClr val="FBFBFB">
                <a:alpha val="5000"/>
              </a:srgbClr>
            </a:solidFill>
          </p:grpSpPr>
          <p:sp>
            <p:nvSpPr>
              <p:cNvPr id="292" name="Freeform 11"/>
              <p:cNvSpPr>
                <a:spLocks/>
              </p:cNvSpPr>
              <p:nvPr/>
            </p:nvSpPr>
            <p:spPr bwMode="auto">
              <a:xfrm>
                <a:off x="5486401" y="20383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93" name="Freeform 14"/>
              <p:cNvSpPr>
                <a:spLocks/>
              </p:cNvSpPr>
              <p:nvPr/>
            </p:nvSpPr>
            <p:spPr bwMode="auto">
              <a:xfrm>
                <a:off x="4411663" y="2657475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94" name="Freeform 58"/>
              <p:cNvSpPr>
                <a:spLocks/>
              </p:cNvSpPr>
              <p:nvPr/>
            </p:nvSpPr>
            <p:spPr bwMode="auto">
              <a:xfrm>
                <a:off x="4411663" y="327818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14" name="Group 213"/>
            <p:cNvGrpSpPr/>
            <p:nvPr/>
          </p:nvGrpSpPr>
          <p:grpSpPr>
            <a:xfrm>
              <a:off x="7370771" y="-1269255"/>
              <a:ext cx="6455398" cy="7989544"/>
              <a:chOff x="4411663" y="795338"/>
              <a:chExt cx="3760788" cy="4654550"/>
            </a:xfrm>
            <a:solidFill>
              <a:schemeClr val="bg1">
                <a:lumMod val="95000"/>
                <a:alpha val="5000"/>
              </a:schemeClr>
            </a:solidFill>
          </p:grpSpPr>
          <p:sp>
            <p:nvSpPr>
              <p:cNvPr id="285" name="Freeform 12"/>
              <p:cNvSpPr>
                <a:spLocks/>
              </p:cNvSpPr>
              <p:nvPr/>
            </p:nvSpPr>
            <p:spPr bwMode="auto">
              <a:xfrm>
                <a:off x="4945063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6" name="Freeform 21"/>
              <p:cNvSpPr>
                <a:spLocks/>
              </p:cNvSpPr>
              <p:nvPr/>
            </p:nvSpPr>
            <p:spPr bwMode="auto">
              <a:xfrm>
                <a:off x="6022976" y="2654300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7" name="Freeform 23"/>
              <p:cNvSpPr>
                <a:spLocks/>
              </p:cNvSpPr>
              <p:nvPr/>
            </p:nvSpPr>
            <p:spPr bwMode="auto">
              <a:xfrm>
                <a:off x="4948238" y="3278188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8" name="Freeform 29"/>
              <p:cNvSpPr>
                <a:spLocks/>
              </p:cNvSpPr>
              <p:nvPr/>
            </p:nvSpPr>
            <p:spPr bwMode="auto">
              <a:xfrm>
                <a:off x="4411663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9" name="Freeform 45"/>
              <p:cNvSpPr>
                <a:spLocks/>
              </p:cNvSpPr>
              <p:nvPr/>
            </p:nvSpPr>
            <p:spPr bwMode="auto">
              <a:xfrm>
                <a:off x="7634288" y="2343150"/>
                <a:ext cx="538163" cy="622300"/>
              </a:xfrm>
              <a:custGeom>
                <a:avLst/>
                <a:gdLst>
                  <a:gd name="T0" fmla="*/ 0 w 339"/>
                  <a:gd name="T1" fmla="*/ 196 h 392"/>
                  <a:gd name="T2" fmla="*/ 339 w 339"/>
                  <a:gd name="T3" fmla="*/ 392 h 392"/>
                  <a:gd name="T4" fmla="*/ 339 w 339"/>
                  <a:gd name="T5" fmla="*/ 0 h 392"/>
                  <a:gd name="T6" fmla="*/ 0 w 339"/>
                  <a:gd name="T7" fmla="*/ 19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2">
                    <a:moveTo>
                      <a:pt x="0" y="196"/>
                    </a:moveTo>
                    <a:lnTo>
                      <a:pt x="339" y="392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90" name="Freeform 57"/>
              <p:cNvSpPr>
                <a:spLocks/>
              </p:cNvSpPr>
              <p:nvPr/>
            </p:nvSpPr>
            <p:spPr bwMode="auto">
              <a:xfrm>
                <a:off x="5481638" y="2346325"/>
                <a:ext cx="541338" cy="619125"/>
              </a:xfrm>
              <a:custGeom>
                <a:avLst/>
                <a:gdLst>
                  <a:gd name="T0" fmla="*/ 0 w 341"/>
                  <a:gd name="T1" fmla="*/ 196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6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91" name="Freeform 78"/>
              <p:cNvSpPr>
                <a:spLocks/>
              </p:cNvSpPr>
              <p:nvPr/>
            </p:nvSpPr>
            <p:spPr bwMode="auto">
              <a:xfrm>
                <a:off x="6022976" y="3278188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15" name="Group 214"/>
            <p:cNvGrpSpPr/>
            <p:nvPr/>
          </p:nvGrpSpPr>
          <p:grpSpPr>
            <a:xfrm>
              <a:off x="6441565" y="864377"/>
              <a:ext cx="5539816" cy="3727728"/>
              <a:chOff x="3870326" y="2038350"/>
              <a:chExt cx="3227388" cy="2171701"/>
            </a:xfrm>
            <a:solidFill>
              <a:schemeClr val="bg1">
                <a:lumMod val="85000"/>
                <a:alpha val="5000"/>
              </a:schemeClr>
            </a:solidFill>
          </p:grpSpPr>
          <p:sp>
            <p:nvSpPr>
              <p:cNvPr id="281" name="Freeform 34"/>
              <p:cNvSpPr>
                <a:spLocks/>
              </p:cNvSpPr>
              <p:nvPr/>
            </p:nvSpPr>
            <p:spPr bwMode="auto">
              <a:xfrm>
                <a:off x="4945063" y="2038350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2" name="Freeform 53"/>
              <p:cNvSpPr>
                <a:spLocks/>
              </p:cNvSpPr>
              <p:nvPr/>
            </p:nvSpPr>
            <p:spPr bwMode="auto">
              <a:xfrm>
                <a:off x="6559551" y="2965450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3" name="Freeform 69"/>
              <p:cNvSpPr>
                <a:spLocks/>
              </p:cNvSpPr>
              <p:nvPr/>
            </p:nvSpPr>
            <p:spPr bwMode="auto">
              <a:xfrm>
                <a:off x="3870326" y="234950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4" name="Freeform 79"/>
              <p:cNvSpPr>
                <a:spLocks/>
              </p:cNvSpPr>
              <p:nvPr/>
            </p:nvSpPr>
            <p:spPr bwMode="auto">
              <a:xfrm>
                <a:off x="5486401" y="35861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16" name="Group 215"/>
            <p:cNvGrpSpPr/>
            <p:nvPr/>
          </p:nvGrpSpPr>
          <p:grpSpPr>
            <a:xfrm>
              <a:off x="6441565" y="-206525"/>
              <a:ext cx="5539816" cy="4790456"/>
              <a:chOff x="3870326" y="1414463"/>
              <a:chExt cx="3227388" cy="2790825"/>
            </a:xfrm>
            <a:solidFill>
              <a:schemeClr val="bg1">
                <a:lumMod val="75000"/>
                <a:alpha val="5000"/>
              </a:schemeClr>
            </a:solidFill>
          </p:grpSpPr>
          <p:sp>
            <p:nvSpPr>
              <p:cNvPr id="274" name="Freeform 16"/>
              <p:cNvSpPr>
                <a:spLocks/>
              </p:cNvSpPr>
              <p:nvPr/>
            </p:nvSpPr>
            <p:spPr bwMode="auto">
              <a:xfrm>
                <a:off x="3870326" y="297021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5" name="Freeform 20"/>
              <p:cNvSpPr>
                <a:spLocks/>
              </p:cNvSpPr>
              <p:nvPr/>
            </p:nvSpPr>
            <p:spPr bwMode="auto">
              <a:xfrm>
                <a:off x="6559551" y="2654300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6" name="Freeform 37"/>
              <p:cNvSpPr>
                <a:spLocks/>
              </p:cNvSpPr>
              <p:nvPr/>
            </p:nvSpPr>
            <p:spPr bwMode="auto">
              <a:xfrm>
                <a:off x="6559551" y="3586163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7" name="Freeform 49"/>
              <p:cNvSpPr>
                <a:spLocks/>
              </p:cNvSpPr>
              <p:nvPr/>
            </p:nvSpPr>
            <p:spPr bwMode="auto">
              <a:xfrm>
                <a:off x="6019801" y="2035175"/>
                <a:ext cx="539750" cy="619125"/>
              </a:xfrm>
              <a:custGeom>
                <a:avLst/>
                <a:gdLst>
                  <a:gd name="T0" fmla="*/ 0 w 340"/>
                  <a:gd name="T1" fmla="*/ 196 h 390"/>
                  <a:gd name="T2" fmla="*/ 340 w 340"/>
                  <a:gd name="T3" fmla="*/ 390 h 390"/>
                  <a:gd name="T4" fmla="*/ 340 w 340"/>
                  <a:gd name="T5" fmla="*/ 0 h 390"/>
                  <a:gd name="T6" fmla="*/ 0 w 340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0" y="196"/>
                    </a:moveTo>
                    <a:lnTo>
                      <a:pt x="340" y="390"/>
                    </a:lnTo>
                    <a:lnTo>
                      <a:pt x="340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8" name="Freeform 62"/>
              <p:cNvSpPr>
                <a:spLocks/>
              </p:cNvSpPr>
              <p:nvPr/>
            </p:nvSpPr>
            <p:spPr bwMode="auto">
              <a:xfrm>
                <a:off x="4945063" y="2657475"/>
                <a:ext cx="541338" cy="620713"/>
              </a:xfrm>
              <a:custGeom>
                <a:avLst/>
                <a:gdLst>
                  <a:gd name="T0" fmla="*/ 0 w 341"/>
                  <a:gd name="T1" fmla="*/ 197 h 391"/>
                  <a:gd name="T2" fmla="*/ 341 w 341"/>
                  <a:gd name="T3" fmla="*/ 391 h 391"/>
                  <a:gd name="T4" fmla="*/ 338 w 341"/>
                  <a:gd name="T5" fmla="*/ 0 h 391"/>
                  <a:gd name="T6" fmla="*/ 0 w 341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0" y="197"/>
                    </a:moveTo>
                    <a:lnTo>
                      <a:pt x="341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9" name="Freeform 66"/>
              <p:cNvSpPr>
                <a:spLocks/>
              </p:cNvSpPr>
              <p:nvPr/>
            </p:nvSpPr>
            <p:spPr bwMode="auto">
              <a:xfrm>
                <a:off x="4406901" y="20383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0" name="Freeform 68"/>
              <p:cNvSpPr>
                <a:spLocks/>
              </p:cNvSpPr>
              <p:nvPr/>
            </p:nvSpPr>
            <p:spPr bwMode="auto">
              <a:xfrm>
                <a:off x="4945063" y="14144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17" name="Group 216"/>
            <p:cNvGrpSpPr/>
            <p:nvPr/>
          </p:nvGrpSpPr>
          <p:grpSpPr>
            <a:xfrm>
              <a:off x="6441565" y="327564"/>
              <a:ext cx="6460846" cy="5327270"/>
              <a:chOff x="3870326" y="1725613"/>
              <a:chExt cx="3763962" cy="3103562"/>
            </a:xfrm>
            <a:solidFill>
              <a:schemeClr val="bg1">
                <a:lumMod val="65000"/>
                <a:alpha val="5000"/>
              </a:schemeClr>
            </a:solidFill>
          </p:grpSpPr>
          <p:sp>
            <p:nvSpPr>
              <p:cNvPr id="267" name="Freeform 15"/>
              <p:cNvSpPr>
                <a:spLocks/>
              </p:cNvSpPr>
              <p:nvPr/>
            </p:nvSpPr>
            <p:spPr bwMode="auto">
              <a:xfrm>
                <a:off x="3870326" y="26574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8" name="Freeform 26"/>
              <p:cNvSpPr>
                <a:spLocks/>
              </p:cNvSpPr>
              <p:nvPr/>
            </p:nvSpPr>
            <p:spPr bwMode="auto">
              <a:xfrm>
                <a:off x="4411663" y="3589338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9" name="Freeform 33"/>
              <p:cNvSpPr>
                <a:spLocks/>
              </p:cNvSpPr>
              <p:nvPr/>
            </p:nvSpPr>
            <p:spPr bwMode="auto">
              <a:xfrm>
                <a:off x="5486401" y="32781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0" name="Freeform 36"/>
              <p:cNvSpPr>
                <a:spLocks/>
              </p:cNvSpPr>
              <p:nvPr/>
            </p:nvSpPr>
            <p:spPr bwMode="auto">
              <a:xfrm>
                <a:off x="7097713" y="358616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6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1" name="Freeform 39"/>
              <p:cNvSpPr>
                <a:spLocks/>
              </p:cNvSpPr>
              <p:nvPr/>
            </p:nvSpPr>
            <p:spPr bwMode="auto">
              <a:xfrm>
                <a:off x="6022976" y="42100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2" name="Freeform 48"/>
              <p:cNvSpPr>
                <a:spLocks/>
              </p:cNvSpPr>
              <p:nvPr/>
            </p:nvSpPr>
            <p:spPr bwMode="auto">
              <a:xfrm>
                <a:off x="6559551" y="2035175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3" name="Freeform 65"/>
              <p:cNvSpPr>
                <a:spLocks/>
              </p:cNvSpPr>
              <p:nvPr/>
            </p:nvSpPr>
            <p:spPr bwMode="auto">
              <a:xfrm>
                <a:off x="4945063" y="17256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18" name="Group 217"/>
            <p:cNvGrpSpPr/>
            <p:nvPr/>
          </p:nvGrpSpPr>
          <p:grpSpPr>
            <a:xfrm>
              <a:off x="5520533" y="-735166"/>
              <a:ext cx="7381879" cy="6398174"/>
              <a:chOff x="3333751" y="1106488"/>
              <a:chExt cx="4300537" cy="3727450"/>
            </a:xfrm>
            <a:solidFill>
              <a:schemeClr val="tx1">
                <a:lumMod val="50000"/>
                <a:lumOff val="50000"/>
                <a:alpha val="1000"/>
              </a:schemeClr>
            </a:solidFill>
          </p:grpSpPr>
          <p:sp>
            <p:nvSpPr>
              <p:cNvPr id="257" name="Freeform 7"/>
              <p:cNvSpPr>
                <a:spLocks/>
              </p:cNvSpPr>
              <p:nvPr/>
            </p:nvSpPr>
            <p:spPr bwMode="auto">
              <a:xfrm>
                <a:off x="6556376" y="1414463"/>
                <a:ext cx="541338" cy="620713"/>
              </a:xfrm>
              <a:custGeom>
                <a:avLst/>
                <a:gdLst>
                  <a:gd name="T0" fmla="*/ 2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2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2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2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8" name="Freeform 13"/>
              <p:cNvSpPr>
                <a:spLocks/>
              </p:cNvSpPr>
              <p:nvPr/>
            </p:nvSpPr>
            <p:spPr bwMode="auto">
              <a:xfrm>
                <a:off x="4945063" y="11064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9" name="Freeform 22"/>
              <p:cNvSpPr>
                <a:spLocks/>
              </p:cNvSpPr>
              <p:nvPr/>
            </p:nvSpPr>
            <p:spPr bwMode="auto">
              <a:xfrm>
                <a:off x="6022976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0" name="Freeform 30"/>
              <p:cNvSpPr>
                <a:spLocks/>
              </p:cNvSpPr>
              <p:nvPr/>
            </p:nvSpPr>
            <p:spPr bwMode="auto">
              <a:xfrm>
                <a:off x="3870326" y="4210050"/>
                <a:ext cx="541338" cy="623888"/>
              </a:xfrm>
              <a:custGeom>
                <a:avLst/>
                <a:gdLst>
                  <a:gd name="T0" fmla="*/ 2 w 341"/>
                  <a:gd name="T1" fmla="*/ 393 h 393"/>
                  <a:gd name="T2" fmla="*/ 0 w 341"/>
                  <a:gd name="T3" fmla="*/ 0 h 393"/>
                  <a:gd name="T4" fmla="*/ 341 w 341"/>
                  <a:gd name="T5" fmla="*/ 196 h 393"/>
                  <a:gd name="T6" fmla="*/ 2 w 341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3">
                    <a:moveTo>
                      <a:pt x="2" y="393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2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1" name="Freeform 35"/>
              <p:cNvSpPr>
                <a:spLocks/>
              </p:cNvSpPr>
              <p:nvPr/>
            </p:nvSpPr>
            <p:spPr bwMode="auto">
              <a:xfrm>
                <a:off x="7097713" y="3273425"/>
                <a:ext cx="536575" cy="623888"/>
              </a:xfrm>
              <a:custGeom>
                <a:avLst/>
                <a:gdLst>
                  <a:gd name="T0" fmla="*/ 0 w 338"/>
                  <a:gd name="T1" fmla="*/ 197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7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7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2" name="Freeform 52"/>
              <p:cNvSpPr>
                <a:spLocks/>
              </p:cNvSpPr>
              <p:nvPr/>
            </p:nvSpPr>
            <p:spPr bwMode="auto">
              <a:xfrm>
                <a:off x="7097713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3" name="Freeform 54"/>
              <p:cNvSpPr>
                <a:spLocks/>
              </p:cNvSpPr>
              <p:nvPr/>
            </p:nvSpPr>
            <p:spPr bwMode="auto">
              <a:xfrm>
                <a:off x="6019801" y="2346325"/>
                <a:ext cx="539750" cy="619125"/>
              </a:xfrm>
              <a:custGeom>
                <a:avLst/>
                <a:gdLst>
                  <a:gd name="T0" fmla="*/ 2 w 340"/>
                  <a:gd name="T1" fmla="*/ 390 h 390"/>
                  <a:gd name="T2" fmla="*/ 0 w 340"/>
                  <a:gd name="T3" fmla="*/ 0 h 390"/>
                  <a:gd name="T4" fmla="*/ 340 w 340"/>
                  <a:gd name="T5" fmla="*/ 194 h 390"/>
                  <a:gd name="T6" fmla="*/ 2 w 340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2" y="390"/>
                    </a:moveTo>
                    <a:lnTo>
                      <a:pt x="0" y="0"/>
                    </a:lnTo>
                    <a:lnTo>
                      <a:pt x="340" y="194"/>
                    </a:lnTo>
                    <a:lnTo>
                      <a:pt x="2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4" name="Freeform 60"/>
              <p:cNvSpPr>
                <a:spLocks/>
              </p:cNvSpPr>
              <p:nvPr/>
            </p:nvSpPr>
            <p:spPr bwMode="auto">
              <a:xfrm>
                <a:off x="4406901" y="2970213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5" name="Freeform 71"/>
              <p:cNvSpPr>
                <a:spLocks/>
              </p:cNvSpPr>
              <p:nvPr/>
            </p:nvSpPr>
            <p:spPr bwMode="auto">
              <a:xfrm>
                <a:off x="3333751" y="2349500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6" name="Freeform 73"/>
              <p:cNvSpPr>
                <a:spLocks/>
              </p:cNvSpPr>
              <p:nvPr/>
            </p:nvSpPr>
            <p:spPr bwMode="auto">
              <a:xfrm>
                <a:off x="4406901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19" name="Group 218"/>
            <p:cNvGrpSpPr/>
            <p:nvPr/>
          </p:nvGrpSpPr>
          <p:grpSpPr>
            <a:xfrm>
              <a:off x="5520533" y="-735166"/>
              <a:ext cx="7381879" cy="5855911"/>
              <a:chOff x="3333751" y="1106488"/>
              <a:chExt cx="4300537" cy="3411538"/>
            </a:xfrm>
            <a:solidFill>
              <a:schemeClr val="tx1">
                <a:lumMod val="65000"/>
                <a:lumOff val="35000"/>
                <a:alpha val="1000"/>
              </a:schemeClr>
            </a:solidFill>
          </p:grpSpPr>
          <p:sp>
            <p:nvSpPr>
              <p:cNvPr id="249" name="Freeform 9"/>
              <p:cNvSpPr>
                <a:spLocks/>
              </p:cNvSpPr>
              <p:nvPr/>
            </p:nvSpPr>
            <p:spPr bwMode="auto">
              <a:xfrm>
                <a:off x="6019801" y="1725613"/>
                <a:ext cx="539750" cy="620713"/>
              </a:xfrm>
              <a:custGeom>
                <a:avLst/>
                <a:gdLst>
                  <a:gd name="T0" fmla="*/ 0 w 340"/>
                  <a:gd name="T1" fmla="*/ 391 h 391"/>
                  <a:gd name="T2" fmla="*/ 0 w 340"/>
                  <a:gd name="T3" fmla="*/ 0 h 391"/>
                  <a:gd name="T4" fmla="*/ 340 w 340"/>
                  <a:gd name="T5" fmla="*/ 195 h 391"/>
                  <a:gd name="T6" fmla="*/ 0 w 340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40" y="195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0" name="Freeform 10"/>
              <p:cNvSpPr>
                <a:spLocks/>
              </p:cNvSpPr>
              <p:nvPr/>
            </p:nvSpPr>
            <p:spPr bwMode="auto">
              <a:xfrm>
                <a:off x="5481638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1" name="Freeform 18"/>
              <p:cNvSpPr>
                <a:spLocks/>
              </p:cNvSpPr>
              <p:nvPr/>
            </p:nvSpPr>
            <p:spPr bwMode="auto">
              <a:xfrm>
                <a:off x="7097713" y="234632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2" name="Freeform 19"/>
              <p:cNvSpPr>
                <a:spLocks/>
              </p:cNvSpPr>
              <p:nvPr/>
            </p:nvSpPr>
            <p:spPr bwMode="auto">
              <a:xfrm>
                <a:off x="6559551" y="2346325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3" name="Freeform 40"/>
              <p:cNvSpPr>
                <a:spLocks/>
              </p:cNvSpPr>
              <p:nvPr/>
            </p:nvSpPr>
            <p:spPr bwMode="auto">
              <a:xfrm>
                <a:off x="6022976" y="3897313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4" name="Freeform 63"/>
              <p:cNvSpPr>
                <a:spLocks/>
              </p:cNvSpPr>
              <p:nvPr/>
            </p:nvSpPr>
            <p:spPr bwMode="auto">
              <a:xfrm>
                <a:off x="5481638" y="1106488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5" name="Freeform 70"/>
              <p:cNvSpPr>
                <a:spLocks/>
              </p:cNvSpPr>
              <p:nvPr/>
            </p:nvSpPr>
            <p:spPr bwMode="auto">
              <a:xfrm>
                <a:off x="3333751" y="265747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6" name="Freeform 74"/>
              <p:cNvSpPr>
                <a:spLocks/>
              </p:cNvSpPr>
              <p:nvPr/>
            </p:nvSpPr>
            <p:spPr bwMode="auto">
              <a:xfrm>
                <a:off x="6022976" y="3586163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20" name="Group 219"/>
            <p:cNvGrpSpPr/>
            <p:nvPr/>
          </p:nvGrpSpPr>
          <p:grpSpPr>
            <a:xfrm>
              <a:off x="6441565" y="-206525"/>
              <a:ext cx="6460846" cy="5861360"/>
              <a:chOff x="3870326" y="1414463"/>
              <a:chExt cx="3763962" cy="3414712"/>
            </a:xfrm>
            <a:solidFill>
              <a:schemeClr val="tx1">
                <a:lumMod val="75000"/>
                <a:lumOff val="25000"/>
                <a:alpha val="1000"/>
              </a:schemeClr>
            </a:solidFill>
          </p:grpSpPr>
          <p:sp>
            <p:nvSpPr>
              <p:cNvPr id="239" name="Freeform 8"/>
              <p:cNvSpPr>
                <a:spLocks/>
              </p:cNvSpPr>
              <p:nvPr/>
            </p:nvSpPr>
            <p:spPr bwMode="auto">
              <a:xfrm>
                <a:off x="6019801" y="1414463"/>
                <a:ext cx="539750" cy="620713"/>
              </a:xfrm>
              <a:custGeom>
                <a:avLst/>
                <a:gdLst>
                  <a:gd name="T0" fmla="*/ 0 w 340"/>
                  <a:gd name="T1" fmla="*/ 196 h 391"/>
                  <a:gd name="T2" fmla="*/ 340 w 340"/>
                  <a:gd name="T3" fmla="*/ 391 h 391"/>
                  <a:gd name="T4" fmla="*/ 338 w 340"/>
                  <a:gd name="T5" fmla="*/ 0 h 391"/>
                  <a:gd name="T6" fmla="*/ 0 w 340"/>
                  <a:gd name="T7" fmla="*/ 196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196"/>
                    </a:moveTo>
                    <a:lnTo>
                      <a:pt x="340" y="391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0" name="Freeform 17"/>
              <p:cNvSpPr>
                <a:spLocks/>
              </p:cNvSpPr>
              <p:nvPr/>
            </p:nvSpPr>
            <p:spPr bwMode="auto">
              <a:xfrm>
                <a:off x="7097713" y="2035175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1" name="Freeform 24"/>
              <p:cNvSpPr>
                <a:spLocks/>
              </p:cNvSpPr>
              <p:nvPr/>
            </p:nvSpPr>
            <p:spPr bwMode="auto">
              <a:xfrm>
                <a:off x="3870326" y="1417638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2" name="Freeform 25"/>
              <p:cNvSpPr>
                <a:spLocks/>
              </p:cNvSpPr>
              <p:nvPr/>
            </p:nvSpPr>
            <p:spPr bwMode="auto">
              <a:xfrm>
                <a:off x="4948238" y="3589338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3" name="Freeform 27"/>
              <p:cNvSpPr>
                <a:spLocks/>
              </p:cNvSpPr>
              <p:nvPr/>
            </p:nvSpPr>
            <p:spPr bwMode="auto">
              <a:xfrm>
                <a:off x="4411663" y="390207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4" name="Freeform 28"/>
              <p:cNvSpPr>
                <a:spLocks/>
              </p:cNvSpPr>
              <p:nvPr/>
            </p:nvSpPr>
            <p:spPr bwMode="auto">
              <a:xfrm>
                <a:off x="3870326" y="3902075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41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41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5" name="Freeform 32"/>
              <p:cNvSpPr>
                <a:spLocks/>
              </p:cNvSpPr>
              <p:nvPr/>
            </p:nvSpPr>
            <p:spPr bwMode="auto">
              <a:xfrm>
                <a:off x="4945063" y="234632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6" name="Freeform 56"/>
              <p:cNvSpPr>
                <a:spLocks/>
              </p:cNvSpPr>
              <p:nvPr/>
            </p:nvSpPr>
            <p:spPr bwMode="auto">
              <a:xfrm>
                <a:off x="5481638" y="2657475"/>
                <a:ext cx="541338" cy="620713"/>
              </a:xfrm>
              <a:custGeom>
                <a:avLst/>
                <a:gdLst>
                  <a:gd name="T0" fmla="*/ 3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3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3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3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7" name="Freeform 59"/>
              <p:cNvSpPr>
                <a:spLocks/>
              </p:cNvSpPr>
              <p:nvPr/>
            </p:nvSpPr>
            <p:spPr bwMode="auto">
              <a:xfrm>
                <a:off x="4948238" y="42100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8" name="Freeform 64"/>
              <p:cNvSpPr>
                <a:spLocks/>
              </p:cNvSpPr>
              <p:nvPr/>
            </p:nvSpPr>
            <p:spPr bwMode="auto">
              <a:xfrm>
                <a:off x="5481638" y="1414463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21" name="Group 220"/>
            <p:cNvGrpSpPr/>
            <p:nvPr/>
          </p:nvGrpSpPr>
          <p:grpSpPr>
            <a:xfrm>
              <a:off x="6441565" y="-740615"/>
              <a:ext cx="7384604" cy="7460904"/>
              <a:chOff x="3870326" y="1103313"/>
              <a:chExt cx="4302125" cy="4346575"/>
            </a:xfrm>
            <a:solidFill>
              <a:schemeClr val="bg1">
                <a:lumMod val="50000"/>
                <a:alpha val="2000"/>
              </a:schemeClr>
            </a:solidFill>
          </p:grpSpPr>
          <p:sp>
            <p:nvSpPr>
              <p:cNvPr id="229" name="Freeform 61"/>
              <p:cNvSpPr>
                <a:spLocks/>
              </p:cNvSpPr>
              <p:nvPr/>
            </p:nvSpPr>
            <p:spPr bwMode="auto">
              <a:xfrm>
                <a:off x="5486401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grpSp>
            <p:nvGrpSpPr>
              <p:cNvPr id="230" name="Group 229"/>
              <p:cNvGrpSpPr/>
              <p:nvPr/>
            </p:nvGrpSpPr>
            <p:grpSpPr>
              <a:xfrm>
                <a:off x="3870326" y="1103313"/>
                <a:ext cx="4302125" cy="4033837"/>
                <a:chOff x="3870326" y="1103313"/>
                <a:chExt cx="4302125" cy="4033837"/>
              </a:xfrm>
              <a:grpFill/>
            </p:grpSpPr>
            <p:sp>
              <p:nvSpPr>
                <p:cNvPr id="232" name="Freeform 6"/>
                <p:cNvSpPr>
                  <a:spLocks/>
                </p:cNvSpPr>
                <p:nvPr/>
              </p:nvSpPr>
              <p:spPr bwMode="auto">
                <a:xfrm>
                  <a:off x="6556376" y="1103313"/>
                  <a:ext cx="541338" cy="619125"/>
                </a:xfrm>
                <a:custGeom>
                  <a:avLst/>
                  <a:gdLst>
                    <a:gd name="T0" fmla="*/ 0 w 341"/>
                    <a:gd name="T1" fmla="*/ 196 h 390"/>
                    <a:gd name="T2" fmla="*/ 341 w 341"/>
                    <a:gd name="T3" fmla="*/ 390 h 390"/>
                    <a:gd name="T4" fmla="*/ 338 w 341"/>
                    <a:gd name="T5" fmla="*/ 0 h 390"/>
                    <a:gd name="T6" fmla="*/ 0 w 341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1" h="390">
                      <a:moveTo>
                        <a:pt x="0" y="196"/>
                      </a:moveTo>
                      <a:lnTo>
                        <a:pt x="341" y="390"/>
                      </a:lnTo>
                      <a:lnTo>
                        <a:pt x="338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33" name="Freeform 38"/>
                <p:cNvSpPr>
                  <a:spLocks/>
                </p:cNvSpPr>
                <p:nvPr/>
              </p:nvSpPr>
              <p:spPr bwMode="auto">
                <a:xfrm>
                  <a:off x="6559551" y="3897313"/>
                  <a:ext cx="538163" cy="620713"/>
                </a:xfrm>
                <a:custGeom>
                  <a:avLst/>
                  <a:gdLst>
                    <a:gd name="T0" fmla="*/ 0 w 339"/>
                    <a:gd name="T1" fmla="*/ 391 h 391"/>
                    <a:gd name="T2" fmla="*/ 0 w 339"/>
                    <a:gd name="T3" fmla="*/ 0 h 391"/>
                    <a:gd name="T4" fmla="*/ 339 w 339"/>
                    <a:gd name="T5" fmla="*/ 194 h 391"/>
                    <a:gd name="T6" fmla="*/ 0 w 339"/>
                    <a:gd name="T7" fmla="*/ 39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1">
                      <a:moveTo>
                        <a:pt x="0" y="391"/>
                      </a:moveTo>
                      <a:lnTo>
                        <a:pt x="0" y="0"/>
                      </a:lnTo>
                      <a:lnTo>
                        <a:pt x="339" y="194"/>
                      </a:lnTo>
                      <a:lnTo>
                        <a:pt x="0" y="391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34" name="Freeform 42"/>
                <p:cNvSpPr>
                  <a:spLocks/>
                </p:cNvSpPr>
                <p:nvPr/>
              </p:nvSpPr>
              <p:spPr bwMode="auto">
                <a:xfrm>
                  <a:off x="7097713" y="1414463"/>
                  <a:ext cx="536575" cy="620713"/>
                </a:xfrm>
                <a:custGeom>
                  <a:avLst/>
                  <a:gdLst>
                    <a:gd name="T0" fmla="*/ 0 w 338"/>
                    <a:gd name="T1" fmla="*/ 194 h 391"/>
                    <a:gd name="T2" fmla="*/ 338 w 338"/>
                    <a:gd name="T3" fmla="*/ 391 h 391"/>
                    <a:gd name="T4" fmla="*/ 338 w 338"/>
                    <a:gd name="T5" fmla="*/ 0 h 391"/>
                    <a:gd name="T6" fmla="*/ 0 w 338"/>
                    <a:gd name="T7" fmla="*/ 194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1">
                      <a:moveTo>
                        <a:pt x="0" y="194"/>
                      </a:moveTo>
                      <a:lnTo>
                        <a:pt x="338" y="391"/>
                      </a:lnTo>
                      <a:lnTo>
                        <a:pt x="338" y="0"/>
                      </a:lnTo>
                      <a:lnTo>
                        <a:pt x="0" y="194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35" name="Freeform 43"/>
                <p:cNvSpPr>
                  <a:spLocks/>
                </p:cNvSpPr>
                <p:nvPr/>
              </p:nvSpPr>
              <p:spPr bwMode="auto">
                <a:xfrm>
                  <a:off x="7634288" y="1103313"/>
                  <a:ext cx="538163" cy="619125"/>
                </a:xfrm>
                <a:custGeom>
                  <a:avLst/>
                  <a:gdLst>
                    <a:gd name="T0" fmla="*/ 0 w 339"/>
                    <a:gd name="T1" fmla="*/ 196 h 390"/>
                    <a:gd name="T2" fmla="*/ 339 w 339"/>
                    <a:gd name="T3" fmla="*/ 390 h 390"/>
                    <a:gd name="T4" fmla="*/ 339 w 339"/>
                    <a:gd name="T5" fmla="*/ 0 h 390"/>
                    <a:gd name="T6" fmla="*/ 0 w 339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196"/>
                      </a:moveTo>
                      <a:lnTo>
                        <a:pt x="339" y="390"/>
                      </a:lnTo>
                      <a:lnTo>
                        <a:pt x="339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36" name="Freeform 47"/>
                <p:cNvSpPr>
                  <a:spLocks/>
                </p:cNvSpPr>
                <p:nvPr/>
              </p:nvSpPr>
              <p:spPr bwMode="auto">
                <a:xfrm>
                  <a:off x="6559551" y="1722438"/>
                  <a:ext cx="538163" cy="623888"/>
                </a:xfrm>
                <a:custGeom>
                  <a:avLst/>
                  <a:gdLst>
                    <a:gd name="T0" fmla="*/ 0 w 339"/>
                    <a:gd name="T1" fmla="*/ 197 h 393"/>
                    <a:gd name="T2" fmla="*/ 339 w 339"/>
                    <a:gd name="T3" fmla="*/ 393 h 393"/>
                    <a:gd name="T4" fmla="*/ 339 w 339"/>
                    <a:gd name="T5" fmla="*/ 0 h 393"/>
                    <a:gd name="T6" fmla="*/ 0 w 339"/>
                    <a:gd name="T7" fmla="*/ 197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3">
                      <a:moveTo>
                        <a:pt x="0" y="197"/>
                      </a:moveTo>
                      <a:lnTo>
                        <a:pt x="339" y="393"/>
                      </a:lnTo>
                      <a:lnTo>
                        <a:pt x="339" y="0"/>
                      </a:lnTo>
                      <a:lnTo>
                        <a:pt x="0" y="197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37" name="Freeform 67"/>
                <p:cNvSpPr>
                  <a:spLocks/>
                </p:cNvSpPr>
                <p:nvPr/>
              </p:nvSpPr>
              <p:spPr bwMode="auto">
                <a:xfrm>
                  <a:off x="3870326" y="1106488"/>
                  <a:ext cx="536575" cy="619125"/>
                </a:xfrm>
                <a:custGeom>
                  <a:avLst/>
                  <a:gdLst>
                    <a:gd name="T0" fmla="*/ 0 w 338"/>
                    <a:gd name="T1" fmla="*/ 390 h 390"/>
                    <a:gd name="T2" fmla="*/ 0 w 338"/>
                    <a:gd name="T3" fmla="*/ 0 h 390"/>
                    <a:gd name="T4" fmla="*/ 338 w 338"/>
                    <a:gd name="T5" fmla="*/ 196 h 390"/>
                    <a:gd name="T6" fmla="*/ 0 w 338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8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38" name="Freeform 76"/>
                <p:cNvSpPr>
                  <a:spLocks/>
                </p:cNvSpPr>
                <p:nvPr/>
              </p:nvSpPr>
              <p:spPr bwMode="auto">
                <a:xfrm>
                  <a:off x="6559551" y="4518025"/>
                  <a:ext cx="538163" cy="619125"/>
                </a:xfrm>
                <a:custGeom>
                  <a:avLst/>
                  <a:gdLst>
                    <a:gd name="T0" fmla="*/ 0 w 339"/>
                    <a:gd name="T1" fmla="*/ 390 h 390"/>
                    <a:gd name="T2" fmla="*/ 0 w 339"/>
                    <a:gd name="T3" fmla="*/ 0 h 390"/>
                    <a:gd name="T4" fmla="*/ 339 w 339"/>
                    <a:gd name="T5" fmla="*/ 196 h 390"/>
                    <a:gd name="T6" fmla="*/ 0 w 339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9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</p:grpSp>
          <p:sp>
            <p:nvSpPr>
              <p:cNvPr id="231" name="Freeform 77"/>
              <p:cNvSpPr>
                <a:spLocks/>
              </p:cNvSpPr>
              <p:nvPr/>
            </p:nvSpPr>
            <p:spPr bwMode="auto">
              <a:xfrm>
                <a:off x="5486401" y="38973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22" name="Group 221"/>
            <p:cNvGrpSpPr/>
            <p:nvPr/>
          </p:nvGrpSpPr>
          <p:grpSpPr>
            <a:xfrm>
              <a:off x="10131142" y="-1269255"/>
              <a:ext cx="3695027" cy="7989544"/>
              <a:chOff x="6019801" y="795338"/>
              <a:chExt cx="2152650" cy="4654550"/>
            </a:xfrm>
            <a:solidFill>
              <a:schemeClr val="tx1">
                <a:lumMod val="95000"/>
                <a:lumOff val="5000"/>
                <a:alpha val="1000"/>
              </a:schemeClr>
            </a:solidFill>
          </p:grpSpPr>
          <p:sp>
            <p:nvSpPr>
              <p:cNvPr id="223" name="Freeform 5"/>
              <p:cNvSpPr>
                <a:spLocks/>
              </p:cNvSpPr>
              <p:nvPr/>
            </p:nvSpPr>
            <p:spPr bwMode="auto">
              <a:xfrm>
                <a:off x="7092951" y="1103313"/>
                <a:ext cx="541338" cy="619125"/>
              </a:xfrm>
              <a:custGeom>
                <a:avLst/>
                <a:gdLst>
                  <a:gd name="T0" fmla="*/ 3 w 341"/>
                  <a:gd name="T1" fmla="*/ 390 h 390"/>
                  <a:gd name="T2" fmla="*/ 0 w 341"/>
                  <a:gd name="T3" fmla="*/ 0 h 390"/>
                  <a:gd name="T4" fmla="*/ 341 w 341"/>
                  <a:gd name="T5" fmla="*/ 196 h 390"/>
                  <a:gd name="T6" fmla="*/ 3 w 341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3" y="390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3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4" name="Freeform 41"/>
              <p:cNvSpPr>
                <a:spLocks/>
              </p:cNvSpPr>
              <p:nvPr/>
            </p:nvSpPr>
            <p:spPr bwMode="auto">
              <a:xfrm>
                <a:off x="7634288" y="1414463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5" name="Freeform 44"/>
              <p:cNvSpPr>
                <a:spLocks/>
              </p:cNvSpPr>
              <p:nvPr/>
            </p:nvSpPr>
            <p:spPr bwMode="auto">
              <a:xfrm>
                <a:off x="7097713" y="172243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6" name="Freeform 46"/>
              <p:cNvSpPr>
                <a:spLocks/>
              </p:cNvSpPr>
              <p:nvPr/>
            </p:nvSpPr>
            <p:spPr bwMode="auto">
              <a:xfrm>
                <a:off x="7634288" y="265430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7" name="Freeform 72"/>
              <p:cNvSpPr>
                <a:spLocks/>
              </p:cNvSpPr>
              <p:nvPr/>
            </p:nvSpPr>
            <p:spPr bwMode="auto">
              <a:xfrm>
                <a:off x="6019801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8" name="Freeform 75"/>
              <p:cNvSpPr>
                <a:spLocks/>
              </p:cNvSpPr>
              <p:nvPr/>
            </p:nvSpPr>
            <p:spPr bwMode="auto">
              <a:xfrm>
                <a:off x="6559551" y="4829175"/>
                <a:ext cx="538163" cy="620713"/>
              </a:xfrm>
              <a:custGeom>
                <a:avLst/>
                <a:gdLst>
                  <a:gd name="T0" fmla="*/ 0 w 339"/>
                  <a:gd name="T1" fmla="*/ 194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4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48347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4168975" y="-1269255"/>
            <a:ext cx="6229227" cy="7989544"/>
            <a:chOff x="5520533" y="-1269255"/>
            <a:chExt cx="8305636" cy="7989544"/>
          </a:xfrm>
        </p:grpSpPr>
        <p:grpSp>
          <p:nvGrpSpPr>
            <p:cNvPr id="8" name="Group 7"/>
            <p:cNvGrpSpPr/>
            <p:nvPr/>
          </p:nvGrpSpPr>
          <p:grpSpPr>
            <a:xfrm>
              <a:off x="7370771" y="864377"/>
              <a:ext cx="2765821" cy="3199090"/>
              <a:chOff x="4411663" y="2038350"/>
              <a:chExt cx="1611313" cy="1863726"/>
            </a:xfrm>
            <a:solidFill>
              <a:srgbClr val="FBFBFB">
                <a:alpha val="5000"/>
              </a:srgbClr>
            </a:solidFill>
          </p:grpSpPr>
          <p:sp>
            <p:nvSpPr>
              <p:cNvPr id="87" name="Freeform 11"/>
              <p:cNvSpPr>
                <a:spLocks/>
              </p:cNvSpPr>
              <p:nvPr/>
            </p:nvSpPr>
            <p:spPr bwMode="auto">
              <a:xfrm>
                <a:off x="5486401" y="20383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8" name="Freeform 14"/>
              <p:cNvSpPr>
                <a:spLocks/>
              </p:cNvSpPr>
              <p:nvPr/>
            </p:nvSpPr>
            <p:spPr bwMode="auto">
              <a:xfrm>
                <a:off x="4411663" y="2657475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9" name="Freeform 58"/>
              <p:cNvSpPr>
                <a:spLocks/>
              </p:cNvSpPr>
              <p:nvPr/>
            </p:nvSpPr>
            <p:spPr bwMode="auto">
              <a:xfrm>
                <a:off x="4411663" y="327818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370771" y="-1269255"/>
              <a:ext cx="6455398" cy="7989544"/>
              <a:chOff x="4411663" y="795338"/>
              <a:chExt cx="3760788" cy="4654550"/>
            </a:xfrm>
            <a:solidFill>
              <a:schemeClr val="bg1">
                <a:lumMod val="95000"/>
                <a:alpha val="5000"/>
              </a:schemeClr>
            </a:solidFill>
          </p:grpSpPr>
          <p:sp>
            <p:nvSpPr>
              <p:cNvPr id="80" name="Freeform 12"/>
              <p:cNvSpPr>
                <a:spLocks/>
              </p:cNvSpPr>
              <p:nvPr/>
            </p:nvSpPr>
            <p:spPr bwMode="auto">
              <a:xfrm>
                <a:off x="4945063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1" name="Freeform 21"/>
              <p:cNvSpPr>
                <a:spLocks/>
              </p:cNvSpPr>
              <p:nvPr/>
            </p:nvSpPr>
            <p:spPr bwMode="auto">
              <a:xfrm>
                <a:off x="6022976" y="2654300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2" name="Freeform 23"/>
              <p:cNvSpPr>
                <a:spLocks/>
              </p:cNvSpPr>
              <p:nvPr/>
            </p:nvSpPr>
            <p:spPr bwMode="auto">
              <a:xfrm>
                <a:off x="4948238" y="3278188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3" name="Freeform 29"/>
              <p:cNvSpPr>
                <a:spLocks/>
              </p:cNvSpPr>
              <p:nvPr/>
            </p:nvSpPr>
            <p:spPr bwMode="auto">
              <a:xfrm>
                <a:off x="4411663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4" name="Freeform 45"/>
              <p:cNvSpPr>
                <a:spLocks/>
              </p:cNvSpPr>
              <p:nvPr/>
            </p:nvSpPr>
            <p:spPr bwMode="auto">
              <a:xfrm>
                <a:off x="7634288" y="2343150"/>
                <a:ext cx="538163" cy="622300"/>
              </a:xfrm>
              <a:custGeom>
                <a:avLst/>
                <a:gdLst>
                  <a:gd name="T0" fmla="*/ 0 w 339"/>
                  <a:gd name="T1" fmla="*/ 196 h 392"/>
                  <a:gd name="T2" fmla="*/ 339 w 339"/>
                  <a:gd name="T3" fmla="*/ 392 h 392"/>
                  <a:gd name="T4" fmla="*/ 339 w 339"/>
                  <a:gd name="T5" fmla="*/ 0 h 392"/>
                  <a:gd name="T6" fmla="*/ 0 w 339"/>
                  <a:gd name="T7" fmla="*/ 19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2">
                    <a:moveTo>
                      <a:pt x="0" y="196"/>
                    </a:moveTo>
                    <a:lnTo>
                      <a:pt x="339" y="392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5" name="Freeform 57"/>
              <p:cNvSpPr>
                <a:spLocks/>
              </p:cNvSpPr>
              <p:nvPr/>
            </p:nvSpPr>
            <p:spPr bwMode="auto">
              <a:xfrm>
                <a:off x="5481638" y="2346325"/>
                <a:ext cx="541338" cy="619125"/>
              </a:xfrm>
              <a:custGeom>
                <a:avLst/>
                <a:gdLst>
                  <a:gd name="T0" fmla="*/ 0 w 341"/>
                  <a:gd name="T1" fmla="*/ 196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6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6" name="Freeform 78"/>
              <p:cNvSpPr>
                <a:spLocks/>
              </p:cNvSpPr>
              <p:nvPr/>
            </p:nvSpPr>
            <p:spPr bwMode="auto">
              <a:xfrm>
                <a:off x="6022976" y="3278188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441565" y="864377"/>
              <a:ext cx="5539816" cy="3727728"/>
              <a:chOff x="3870326" y="2038350"/>
              <a:chExt cx="3227388" cy="2171701"/>
            </a:xfrm>
            <a:solidFill>
              <a:schemeClr val="bg1">
                <a:lumMod val="85000"/>
                <a:alpha val="5000"/>
              </a:schemeClr>
            </a:solidFill>
          </p:grpSpPr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945063" y="2038350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7" name="Freeform 53"/>
              <p:cNvSpPr>
                <a:spLocks/>
              </p:cNvSpPr>
              <p:nvPr/>
            </p:nvSpPr>
            <p:spPr bwMode="auto">
              <a:xfrm>
                <a:off x="6559551" y="2965450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8" name="Freeform 69"/>
              <p:cNvSpPr>
                <a:spLocks/>
              </p:cNvSpPr>
              <p:nvPr/>
            </p:nvSpPr>
            <p:spPr bwMode="auto">
              <a:xfrm>
                <a:off x="3870326" y="234950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9" name="Freeform 79"/>
              <p:cNvSpPr>
                <a:spLocks/>
              </p:cNvSpPr>
              <p:nvPr/>
            </p:nvSpPr>
            <p:spPr bwMode="auto">
              <a:xfrm>
                <a:off x="5486401" y="35861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441565" y="-206525"/>
              <a:ext cx="5539816" cy="4790456"/>
              <a:chOff x="3870326" y="1414463"/>
              <a:chExt cx="3227388" cy="2790825"/>
            </a:xfrm>
            <a:solidFill>
              <a:schemeClr val="bg1">
                <a:lumMod val="75000"/>
                <a:alpha val="5000"/>
              </a:schemeClr>
            </a:solidFill>
          </p:grpSpPr>
          <p:sp>
            <p:nvSpPr>
              <p:cNvPr id="69" name="Freeform 16"/>
              <p:cNvSpPr>
                <a:spLocks/>
              </p:cNvSpPr>
              <p:nvPr/>
            </p:nvSpPr>
            <p:spPr bwMode="auto">
              <a:xfrm>
                <a:off x="3870326" y="297021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0" name="Freeform 20"/>
              <p:cNvSpPr>
                <a:spLocks/>
              </p:cNvSpPr>
              <p:nvPr/>
            </p:nvSpPr>
            <p:spPr bwMode="auto">
              <a:xfrm>
                <a:off x="6559551" y="2654300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1" name="Freeform 37"/>
              <p:cNvSpPr>
                <a:spLocks/>
              </p:cNvSpPr>
              <p:nvPr/>
            </p:nvSpPr>
            <p:spPr bwMode="auto">
              <a:xfrm>
                <a:off x="6559551" y="3586163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2" name="Freeform 49"/>
              <p:cNvSpPr>
                <a:spLocks/>
              </p:cNvSpPr>
              <p:nvPr/>
            </p:nvSpPr>
            <p:spPr bwMode="auto">
              <a:xfrm>
                <a:off x="6019801" y="2035175"/>
                <a:ext cx="539750" cy="619125"/>
              </a:xfrm>
              <a:custGeom>
                <a:avLst/>
                <a:gdLst>
                  <a:gd name="T0" fmla="*/ 0 w 340"/>
                  <a:gd name="T1" fmla="*/ 196 h 390"/>
                  <a:gd name="T2" fmla="*/ 340 w 340"/>
                  <a:gd name="T3" fmla="*/ 390 h 390"/>
                  <a:gd name="T4" fmla="*/ 340 w 340"/>
                  <a:gd name="T5" fmla="*/ 0 h 390"/>
                  <a:gd name="T6" fmla="*/ 0 w 340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0" y="196"/>
                    </a:moveTo>
                    <a:lnTo>
                      <a:pt x="340" y="390"/>
                    </a:lnTo>
                    <a:lnTo>
                      <a:pt x="340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3" name="Freeform 62"/>
              <p:cNvSpPr>
                <a:spLocks/>
              </p:cNvSpPr>
              <p:nvPr/>
            </p:nvSpPr>
            <p:spPr bwMode="auto">
              <a:xfrm>
                <a:off x="4945063" y="2657475"/>
                <a:ext cx="541338" cy="620713"/>
              </a:xfrm>
              <a:custGeom>
                <a:avLst/>
                <a:gdLst>
                  <a:gd name="T0" fmla="*/ 0 w 341"/>
                  <a:gd name="T1" fmla="*/ 197 h 391"/>
                  <a:gd name="T2" fmla="*/ 341 w 341"/>
                  <a:gd name="T3" fmla="*/ 391 h 391"/>
                  <a:gd name="T4" fmla="*/ 338 w 341"/>
                  <a:gd name="T5" fmla="*/ 0 h 391"/>
                  <a:gd name="T6" fmla="*/ 0 w 341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0" y="197"/>
                    </a:moveTo>
                    <a:lnTo>
                      <a:pt x="341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4" name="Freeform 66"/>
              <p:cNvSpPr>
                <a:spLocks/>
              </p:cNvSpPr>
              <p:nvPr/>
            </p:nvSpPr>
            <p:spPr bwMode="auto">
              <a:xfrm>
                <a:off x="4406901" y="20383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5" name="Freeform 68"/>
              <p:cNvSpPr>
                <a:spLocks/>
              </p:cNvSpPr>
              <p:nvPr/>
            </p:nvSpPr>
            <p:spPr bwMode="auto">
              <a:xfrm>
                <a:off x="4945063" y="14144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441565" y="327564"/>
              <a:ext cx="6460846" cy="5327270"/>
              <a:chOff x="3870326" y="1725613"/>
              <a:chExt cx="3763962" cy="3103562"/>
            </a:xfrm>
            <a:solidFill>
              <a:schemeClr val="bg1">
                <a:lumMod val="65000"/>
                <a:alpha val="5000"/>
              </a:schemeClr>
            </a:solidFill>
          </p:grpSpPr>
          <p:sp>
            <p:nvSpPr>
              <p:cNvPr id="62" name="Freeform 15"/>
              <p:cNvSpPr>
                <a:spLocks/>
              </p:cNvSpPr>
              <p:nvPr/>
            </p:nvSpPr>
            <p:spPr bwMode="auto">
              <a:xfrm>
                <a:off x="3870326" y="26574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3" name="Freeform 26"/>
              <p:cNvSpPr>
                <a:spLocks/>
              </p:cNvSpPr>
              <p:nvPr/>
            </p:nvSpPr>
            <p:spPr bwMode="auto">
              <a:xfrm>
                <a:off x="4411663" y="3589338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4" name="Freeform 33"/>
              <p:cNvSpPr>
                <a:spLocks/>
              </p:cNvSpPr>
              <p:nvPr/>
            </p:nvSpPr>
            <p:spPr bwMode="auto">
              <a:xfrm>
                <a:off x="5486401" y="32781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5" name="Freeform 36"/>
              <p:cNvSpPr>
                <a:spLocks/>
              </p:cNvSpPr>
              <p:nvPr/>
            </p:nvSpPr>
            <p:spPr bwMode="auto">
              <a:xfrm>
                <a:off x="7097713" y="358616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6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6" name="Freeform 39"/>
              <p:cNvSpPr>
                <a:spLocks/>
              </p:cNvSpPr>
              <p:nvPr/>
            </p:nvSpPr>
            <p:spPr bwMode="auto">
              <a:xfrm>
                <a:off x="6022976" y="42100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7" name="Freeform 48"/>
              <p:cNvSpPr>
                <a:spLocks/>
              </p:cNvSpPr>
              <p:nvPr/>
            </p:nvSpPr>
            <p:spPr bwMode="auto">
              <a:xfrm>
                <a:off x="6559551" y="2035175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8" name="Freeform 65"/>
              <p:cNvSpPr>
                <a:spLocks/>
              </p:cNvSpPr>
              <p:nvPr/>
            </p:nvSpPr>
            <p:spPr bwMode="auto">
              <a:xfrm>
                <a:off x="4945063" y="17256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520533" y="-735166"/>
              <a:ext cx="7381879" cy="6398174"/>
              <a:chOff x="3333751" y="1106488"/>
              <a:chExt cx="4300537" cy="3727450"/>
            </a:xfrm>
            <a:solidFill>
              <a:schemeClr val="tx1">
                <a:lumMod val="50000"/>
                <a:lumOff val="50000"/>
                <a:alpha val="1000"/>
              </a:schemeClr>
            </a:solidFill>
          </p:grpSpPr>
          <p:sp>
            <p:nvSpPr>
              <p:cNvPr id="52" name="Freeform 7"/>
              <p:cNvSpPr>
                <a:spLocks/>
              </p:cNvSpPr>
              <p:nvPr/>
            </p:nvSpPr>
            <p:spPr bwMode="auto">
              <a:xfrm>
                <a:off x="6556376" y="1414463"/>
                <a:ext cx="541338" cy="620713"/>
              </a:xfrm>
              <a:custGeom>
                <a:avLst/>
                <a:gdLst>
                  <a:gd name="T0" fmla="*/ 2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2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2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2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3" name="Freeform 13"/>
              <p:cNvSpPr>
                <a:spLocks/>
              </p:cNvSpPr>
              <p:nvPr/>
            </p:nvSpPr>
            <p:spPr bwMode="auto">
              <a:xfrm>
                <a:off x="4945063" y="11064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4" name="Freeform 22"/>
              <p:cNvSpPr>
                <a:spLocks/>
              </p:cNvSpPr>
              <p:nvPr/>
            </p:nvSpPr>
            <p:spPr bwMode="auto">
              <a:xfrm>
                <a:off x="6022976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5" name="Freeform 30"/>
              <p:cNvSpPr>
                <a:spLocks/>
              </p:cNvSpPr>
              <p:nvPr/>
            </p:nvSpPr>
            <p:spPr bwMode="auto">
              <a:xfrm>
                <a:off x="3870326" y="4210050"/>
                <a:ext cx="541338" cy="623888"/>
              </a:xfrm>
              <a:custGeom>
                <a:avLst/>
                <a:gdLst>
                  <a:gd name="T0" fmla="*/ 2 w 341"/>
                  <a:gd name="T1" fmla="*/ 393 h 393"/>
                  <a:gd name="T2" fmla="*/ 0 w 341"/>
                  <a:gd name="T3" fmla="*/ 0 h 393"/>
                  <a:gd name="T4" fmla="*/ 341 w 341"/>
                  <a:gd name="T5" fmla="*/ 196 h 393"/>
                  <a:gd name="T6" fmla="*/ 2 w 341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3">
                    <a:moveTo>
                      <a:pt x="2" y="393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2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6" name="Freeform 35"/>
              <p:cNvSpPr>
                <a:spLocks/>
              </p:cNvSpPr>
              <p:nvPr/>
            </p:nvSpPr>
            <p:spPr bwMode="auto">
              <a:xfrm>
                <a:off x="7097713" y="3273425"/>
                <a:ext cx="536575" cy="623888"/>
              </a:xfrm>
              <a:custGeom>
                <a:avLst/>
                <a:gdLst>
                  <a:gd name="T0" fmla="*/ 0 w 338"/>
                  <a:gd name="T1" fmla="*/ 197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7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7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7" name="Freeform 52"/>
              <p:cNvSpPr>
                <a:spLocks/>
              </p:cNvSpPr>
              <p:nvPr/>
            </p:nvSpPr>
            <p:spPr bwMode="auto">
              <a:xfrm>
                <a:off x="7097713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8" name="Freeform 54"/>
              <p:cNvSpPr>
                <a:spLocks/>
              </p:cNvSpPr>
              <p:nvPr/>
            </p:nvSpPr>
            <p:spPr bwMode="auto">
              <a:xfrm>
                <a:off x="6019801" y="2346325"/>
                <a:ext cx="539750" cy="619125"/>
              </a:xfrm>
              <a:custGeom>
                <a:avLst/>
                <a:gdLst>
                  <a:gd name="T0" fmla="*/ 2 w 340"/>
                  <a:gd name="T1" fmla="*/ 390 h 390"/>
                  <a:gd name="T2" fmla="*/ 0 w 340"/>
                  <a:gd name="T3" fmla="*/ 0 h 390"/>
                  <a:gd name="T4" fmla="*/ 340 w 340"/>
                  <a:gd name="T5" fmla="*/ 194 h 390"/>
                  <a:gd name="T6" fmla="*/ 2 w 340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2" y="390"/>
                    </a:moveTo>
                    <a:lnTo>
                      <a:pt x="0" y="0"/>
                    </a:lnTo>
                    <a:lnTo>
                      <a:pt x="340" y="194"/>
                    </a:lnTo>
                    <a:lnTo>
                      <a:pt x="2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9" name="Freeform 60"/>
              <p:cNvSpPr>
                <a:spLocks/>
              </p:cNvSpPr>
              <p:nvPr/>
            </p:nvSpPr>
            <p:spPr bwMode="auto">
              <a:xfrm>
                <a:off x="4406901" y="2970213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0" name="Freeform 71"/>
              <p:cNvSpPr>
                <a:spLocks/>
              </p:cNvSpPr>
              <p:nvPr/>
            </p:nvSpPr>
            <p:spPr bwMode="auto">
              <a:xfrm>
                <a:off x="3333751" y="2349500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1" name="Freeform 73"/>
              <p:cNvSpPr>
                <a:spLocks/>
              </p:cNvSpPr>
              <p:nvPr/>
            </p:nvSpPr>
            <p:spPr bwMode="auto">
              <a:xfrm>
                <a:off x="4406901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520533" y="-735166"/>
              <a:ext cx="7381879" cy="5855911"/>
              <a:chOff x="3333751" y="1106488"/>
              <a:chExt cx="4300537" cy="3411538"/>
            </a:xfrm>
            <a:solidFill>
              <a:schemeClr val="tx1">
                <a:lumMod val="65000"/>
                <a:lumOff val="35000"/>
                <a:alpha val="1000"/>
              </a:schemeClr>
            </a:solidFill>
          </p:grpSpPr>
          <p:sp>
            <p:nvSpPr>
              <p:cNvPr id="44" name="Freeform 9"/>
              <p:cNvSpPr>
                <a:spLocks/>
              </p:cNvSpPr>
              <p:nvPr/>
            </p:nvSpPr>
            <p:spPr bwMode="auto">
              <a:xfrm>
                <a:off x="6019801" y="1725613"/>
                <a:ext cx="539750" cy="620713"/>
              </a:xfrm>
              <a:custGeom>
                <a:avLst/>
                <a:gdLst>
                  <a:gd name="T0" fmla="*/ 0 w 340"/>
                  <a:gd name="T1" fmla="*/ 391 h 391"/>
                  <a:gd name="T2" fmla="*/ 0 w 340"/>
                  <a:gd name="T3" fmla="*/ 0 h 391"/>
                  <a:gd name="T4" fmla="*/ 340 w 340"/>
                  <a:gd name="T5" fmla="*/ 195 h 391"/>
                  <a:gd name="T6" fmla="*/ 0 w 340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40" y="195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5" name="Freeform 10"/>
              <p:cNvSpPr>
                <a:spLocks/>
              </p:cNvSpPr>
              <p:nvPr/>
            </p:nvSpPr>
            <p:spPr bwMode="auto">
              <a:xfrm>
                <a:off x="5481638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6" name="Freeform 18"/>
              <p:cNvSpPr>
                <a:spLocks/>
              </p:cNvSpPr>
              <p:nvPr/>
            </p:nvSpPr>
            <p:spPr bwMode="auto">
              <a:xfrm>
                <a:off x="7097713" y="234632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7" name="Freeform 19"/>
              <p:cNvSpPr>
                <a:spLocks/>
              </p:cNvSpPr>
              <p:nvPr/>
            </p:nvSpPr>
            <p:spPr bwMode="auto">
              <a:xfrm>
                <a:off x="6559551" y="2346325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6022976" y="3897313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9" name="Freeform 63"/>
              <p:cNvSpPr>
                <a:spLocks/>
              </p:cNvSpPr>
              <p:nvPr/>
            </p:nvSpPr>
            <p:spPr bwMode="auto">
              <a:xfrm>
                <a:off x="5481638" y="1106488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0" name="Freeform 70"/>
              <p:cNvSpPr>
                <a:spLocks/>
              </p:cNvSpPr>
              <p:nvPr/>
            </p:nvSpPr>
            <p:spPr bwMode="auto">
              <a:xfrm>
                <a:off x="3333751" y="265747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1" name="Freeform 74"/>
              <p:cNvSpPr>
                <a:spLocks/>
              </p:cNvSpPr>
              <p:nvPr/>
            </p:nvSpPr>
            <p:spPr bwMode="auto">
              <a:xfrm>
                <a:off x="6022976" y="3586163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441565" y="-206525"/>
              <a:ext cx="6460846" cy="5861360"/>
              <a:chOff x="3870326" y="1414463"/>
              <a:chExt cx="3763962" cy="3414712"/>
            </a:xfrm>
            <a:solidFill>
              <a:schemeClr val="tx1">
                <a:lumMod val="75000"/>
                <a:lumOff val="25000"/>
                <a:alpha val="1000"/>
              </a:schemeClr>
            </a:solidFill>
          </p:grpSpPr>
          <p:sp>
            <p:nvSpPr>
              <p:cNvPr id="34" name="Freeform 8"/>
              <p:cNvSpPr>
                <a:spLocks/>
              </p:cNvSpPr>
              <p:nvPr/>
            </p:nvSpPr>
            <p:spPr bwMode="auto">
              <a:xfrm>
                <a:off x="6019801" y="1414463"/>
                <a:ext cx="539750" cy="620713"/>
              </a:xfrm>
              <a:custGeom>
                <a:avLst/>
                <a:gdLst>
                  <a:gd name="T0" fmla="*/ 0 w 340"/>
                  <a:gd name="T1" fmla="*/ 196 h 391"/>
                  <a:gd name="T2" fmla="*/ 340 w 340"/>
                  <a:gd name="T3" fmla="*/ 391 h 391"/>
                  <a:gd name="T4" fmla="*/ 338 w 340"/>
                  <a:gd name="T5" fmla="*/ 0 h 391"/>
                  <a:gd name="T6" fmla="*/ 0 w 340"/>
                  <a:gd name="T7" fmla="*/ 196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196"/>
                    </a:moveTo>
                    <a:lnTo>
                      <a:pt x="340" y="391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5" name="Freeform 17"/>
              <p:cNvSpPr>
                <a:spLocks/>
              </p:cNvSpPr>
              <p:nvPr/>
            </p:nvSpPr>
            <p:spPr bwMode="auto">
              <a:xfrm>
                <a:off x="7097713" y="2035175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6" name="Freeform 24"/>
              <p:cNvSpPr>
                <a:spLocks/>
              </p:cNvSpPr>
              <p:nvPr/>
            </p:nvSpPr>
            <p:spPr bwMode="auto">
              <a:xfrm>
                <a:off x="3870326" y="1417638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7" name="Freeform 25"/>
              <p:cNvSpPr>
                <a:spLocks/>
              </p:cNvSpPr>
              <p:nvPr/>
            </p:nvSpPr>
            <p:spPr bwMode="auto">
              <a:xfrm>
                <a:off x="4948238" y="3589338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8" name="Freeform 27"/>
              <p:cNvSpPr>
                <a:spLocks/>
              </p:cNvSpPr>
              <p:nvPr/>
            </p:nvSpPr>
            <p:spPr bwMode="auto">
              <a:xfrm>
                <a:off x="4411663" y="390207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9" name="Freeform 28"/>
              <p:cNvSpPr>
                <a:spLocks/>
              </p:cNvSpPr>
              <p:nvPr/>
            </p:nvSpPr>
            <p:spPr bwMode="auto">
              <a:xfrm>
                <a:off x="3870326" y="3902075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41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41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0" name="Freeform 32"/>
              <p:cNvSpPr>
                <a:spLocks/>
              </p:cNvSpPr>
              <p:nvPr/>
            </p:nvSpPr>
            <p:spPr bwMode="auto">
              <a:xfrm>
                <a:off x="4945063" y="234632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1" name="Freeform 56"/>
              <p:cNvSpPr>
                <a:spLocks/>
              </p:cNvSpPr>
              <p:nvPr/>
            </p:nvSpPr>
            <p:spPr bwMode="auto">
              <a:xfrm>
                <a:off x="5481638" y="2657475"/>
                <a:ext cx="541338" cy="620713"/>
              </a:xfrm>
              <a:custGeom>
                <a:avLst/>
                <a:gdLst>
                  <a:gd name="T0" fmla="*/ 3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3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3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3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2" name="Freeform 59"/>
              <p:cNvSpPr>
                <a:spLocks/>
              </p:cNvSpPr>
              <p:nvPr/>
            </p:nvSpPr>
            <p:spPr bwMode="auto">
              <a:xfrm>
                <a:off x="4948238" y="42100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3" name="Freeform 64"/>
              <p:cNvSpPr>
                <a:spLocks/>
              </p:cNvSpPr>
              <p:nvPr/>
            </p:nvSpPr>
            <p:spPr bwMode="auto">
              <a:xfrm>
                <a:off x="5481638" y="1414463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441565" y="-740615"/>
              <a:ext cx="7384604" cy="7460904"/>
              <a:chOff x="3870326" y="1103313"/>
              <a:chExt cx="4302125" cy="4346575"/>
            </a:xfrm>
            <a:solidFill>
              <a:schemeClr val="bg1">
                <a:lumMod val="50000"/>
                <a:alpha val="2000"/>
              </a:schemeClr>
            </a:solidFill>
          </p:grpSpPr>
          <p:sp>
            <p:nvSpPr>
              <p:cNvPr id="24" name="Freeform 61"/>
              <p:cNvSpPr>
                <a:spLocks/>
              </p:cNvSpPr>
              <p:nvPr/>
            </p:nvSpPr>
            <p:spPr bwMode="auto">
              <a:xfrm>
                <a:off x="5486401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3870326" y="1103313"/>
                <a:ext cx="4302125" cy="4033837"/>
                <a:chOff x="3870326" y="1103313"/>
                <a:chExt cx="4302125" cy="4033837"/>
              </a:xfrm>
              <a:grpFill/>
            </p:grpSpPr>
            <p:sp>
              <p:nvSpPr>
                <p:cNvPr id="27" name="Freeform 6"/>
                <p:cNvSpPr>
                  <a:spLocks/>
                </p:cNvSpPr>
                <p:nvPr/>
              </p:nvSpPr>
              <p:spPr bwMode="auto">
                <a:xfrm>
                  <a:off x="6556376" y="1103313"/>
                  <a:ext cx="541338" cy="619125"/>
                </a:xfrm>
                <a:custGeom>
                  <a:avLst/>
                  <a:gdLst>
                    <a:gd name="T0" fmla="*/ 0 w 341"/>
                    <a:gd name="T1" fmla="*/ 196 h 390"/>
                    <a:gd name="T2" fmla="*/ 341 w 341"/>
                    <a:gd name="T3" fmla="*/ 390 h 390"/>
                    <a:gd name="T4" fmla="*/ 338 w 341"/>
                    <a:gd name="T5" fmla="*/ 0 h 390"/>
                    <a:gd name="T6" fmla="*/ 0 w 341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1" h="390">
                      <a:moveTo>
                        <a:pt x="0" y="196"/>
                      </a:moveTo>
                      <a:lnTo>
                        <a:pt x="341" y="390"/>
                      </a:lnTo>
                      <a:lnTo>
                        <a:pt x="338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8" name="Freeform 38"/>
                <p:cNvSpPr>
                  <a:spLocks/>
                </p:cNvSpPr>
                <p:nvPr/>
              </p:nvSpPr>
              <p:spPr bwMode="auto">
                <a:xfrm>
                  <a:off x="6559551" y="3897313"/>
                  <a:ext cx="538163" cy="620713"/>
                </a:xfrm>
                <a:custGeom>
                  <a:avLst/>
                  <a:gdLst>
                    <a:gd name="T0" fmla="*/ 0 w 339"/>
                    <a:gd name="T1" fmla="*/ 391 h 391"/>
                    <a:gd name="T2" fmla="*/ 0 w 339"/>
                    <a:gd name="T3" fmla="*/ 0 h 391"/>
                    <a:gd name="T4" fmla="*/ 339 w 339"/>
                    <a:gd name="T5" fmla="*/ 194 h 391"/>
                    <a:gd name="T6" fmla="*/ 0 w 339"/>
                    <a:gd name="T7" fmla="*/ 39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1">
                      <a:moveTo>
                        <a:pt x="0" y="391"/>
                      </a:moveTo>
                      <a:lnTo>
                        <a:pt x="0" y="0"/>
                      </a:lnTo>
                      <a:lnTo>
                        <a:pt x="339" y="194"/>
                      </a:lnTo>
                      <a:lnTo>
                        <a:pt x="0" y="391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9" name="Freeform 42"/>
                <p:cNvSpPr>
                  <a:spLocks/>
                </p:cNvSpPr>
                <p:nvPr/>
              </p:nvSpPr>
              <p:spPr bwMode="auto">
                <a:xfrm>
                  <a:off x="7097713" y="1414463"/>
                  <a:ext cx="536575" cy="620713"/>
                </a:xfrm>
                <a:custGeom>
                  <a:avLst/>
                  <a:gdLst>
                    <a:gd name="T0" fmla="*/ 0 w 338"/>
                    <a:gd name="T1" fmla="*/ 194 h 391"/>
                    <a:gd name="T2" fmla="*/ 338 w 338"/>
                    <a:gd name="T3" fmla="*/ 391 h 391"/>
                    <a:gd name="T4" fmla="*/ 338 w 338"/>
                    <a:gd name="T5" fmla="*/ 0 h 391"/>
                    <a:gd name="T6" fmla="*/ 0 w 338"/>
                    <a:gd name="T7" fmla="*/ 194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1">
                      <a:moveTo>
                        <a:pt x="0" y="194"/>
                      </a:moveTo>
                      <a:lnTo>
                        <a:pt x="338" y="391"/>
                      </a:lnTo>
                      <a:lnTo>
                        <a:pt x="338" y="0"/>
                      </a:lnTo>
                      <a:lnTo>
                        <a:pt x="0" y="194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0" name="Freeform 43"/>
                <p:cNvSpPr>
                  <a:spLocks/>
                </p:cNvSpPr>
                <p:nvPr/>
              </p:nvSpPr>
              <p:spPr bwMode="auto">
                <a:xfrm>
                  <a:off x="7634288" y="1103313"/>
                  <a:ext cx="538163" cy="619125"/>
                </a:xfrm>
                <a:custGeom>
                  <a:avLst/>
                  <a:gdLst>
                    <a:gd name="T0" fmla="*/ 0 w 339"/>
                    <a:gd name="T1" fmla="*/ 196 h 390"/>
                    <a:gd name="T2" fmla="*/ 339 w 339"/>
                    <a:gd name="T3" fmla="*/ 390 h 390"/>
                    <a:gd name="T4" fmla="*/ 339 w 339"/>
                    <a:gd name="T5" fmla="*/ 0 h 390"/>
                    <a:gd name="T6" fmla="*/ 0 w 339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196"/>
                      </a:moveTo>
                      <a:lnTo>
                        <a:pt x="339" y="390"/>
                      </a:lnTo>
                      <a:lnTo>
                        <a:pt x="339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1" name="Freeform 47"/>
                <p:cNvSpPr>
                  <a:spLocks/>
                </p:cNvSpPr>
                <p:nvPr/>
              </p:nvSpPr>
              <p:spPr bwMode="auto">
                <a:xfrm>
                  <a:off x="6559551" y="1722438"/>
                  <a:ext cx="538163" cy="623888"/>
                </a:xfrm>
                <a:custGeom>
                  <a:avLst/>
                  <a:gdLst>
                    <a:gd name="T0" fmla="*/ 0 w 339"/>
                    <a:gd name="T1" fmla="*/ 197 h 393"/>
                    <a:gd name="T2" fmla="*/ 339 w 339"/>
                    <a:gd name="T3" fmla="*/ 393 h 393"/>
                    <a:gd name="T4" fmla="*/ 339 w 339"/>
                    <a:gd name="T5" fmla="*/ 0 h 393"/>
                    <a:gd name="T6" fmla="*/ 0 w 339"/>
                    <a:gd name="T7" fmla="*/ 197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3">
                      <a:moveTo>
                        <a:pt x="0" y="197"/>
                      </a:moveTo>
                      <a:lnTo>
                        <a:pt x="339" y="393"/>
                      </a:lnTo>
                      <a:lnTo>
                        <a:pt x="339" y="0"/>
                      </a:lnTo>
                      <a:lnTo>
                        <a:pt x="0" y="197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2" name="Freeform 67"/>
                <p:cNvSpPr>
                  <a:spLocks/>
                </p:cNvSpPr>
                <p:nvPr/>
              </p:nvSpPr>
              <p:spPr bwMode="auto">
                <a:xfrm>
                  <a:off x="3870326" y="1106488"/>
                  <a:ext cx="536575" cy="619125"/>
                </a:xfrm>
                <a:custGeom>
                  <a:avLst/>
                  <a:gdLst>
                    <a:gd name="T0" fmla="*/ 0 w 338"/>
                    <a:gd name="T1" fmla="*/ 390 h 390"/>
                    <a:gd name="T2" fmla="*/ 0 w 338"/>
                    <a:gd name="T3" fmla="*/ 0 h 390"/>
                    <a:gd name="T4" fmla="*/ 338 w 338"/>
                    <a:gd name="T5" fmla="*/ 196 h 390"/>
                    <a:gd name="T6" fmla="*/ 0 w 338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8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3" name="Freeform 76"/>
                <p:cNvSpPr>
                  <a:spLocks/>
                </p:cNvSpPr>
                <p:nvPr/>
              </p:nvSpPr>
              <p:spPr bwMode="auto">
                <a:xfrm>
                  <a:off x="6559551" y="4518025"/>
                  <a:ext cx="538163" cy="619125"/>
                </a:xfrm>
                <a:custGeom>
                  <a:avLst/>
                  <a:gdLst>
                    <a:gd name="T0" fmla="*/ 0 w 339"/>
                    <a:gd name="T1" fmla="*/ 390 h 390"/>
                    <a:gd name="T2" fmla="*/ 0 w 339"/>
                    <a:gd name="T3" fmla="*/ 0 h 390"/>
                    <a:gd name="T4" fmla="*/ 339 w 339"/>
                    <a:gd name="T5" fmla="*/ 196 h 390"/>
                    <a:gd name="T6" fmla="*/ 0 w 339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9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</p:grpSp>
          <p:sp>
            <p:nvSpPr>
              <p:cNvPr id="26" name="Freeform 77"/>
              <p:cNvSpPr>
                <a:spLocks/>
              </p:cNvSpPr>
              <p:nvPr/>
            </p:nvSpPr>
            <p:spPr bwMode="auto">
              <a:xfrm>
                <a:off x="5486401" y="38973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131142" y="-1269255"/>
              <a:ext cx="3695027" cy="7989544"/>
              <a:chOff x="6019801" y="795338"/>
              <a:chExt cx="2152650" cy="4654550"/>
            </a:xfrm>
            <a:solidFill>
              <a:schemeClr val="tx1">
                <a:lumMod val="95000"/>
                <a:lumOff val="5000"/>
                <a:alpha val="1000"/>
              </a:schemeClr>
            </a:solidFill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7092951" y="1103313"/>
                <a:ext cx="541338" cy="619125"/>
              </a:xfrm>
              <a:custGeom>
                <a:avLst/>
                <a:gdLst>
                  <a:gd name="T0" fmla="*/ 3 w 341"/>
                  <a:gd name="T1" fmla="*/ 390 h 390"/>
                  <a:gd name="T2" fmla="*/ 0 w 341"/>
                  <a:gd name="T3" fmla="*/ 0 h 390"/>
                  <a:gd name="T4" fmla="*/ 341 w 341"/>
                  <a:gd name="T5" fmla="*/ 196 h 390"/>
                  <a:gd name="T6" fmla="*/ 3 w 341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3" y="390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3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9" name="Freeform 41"/>
              <p:cNvSpPr>
                <a:spLocks/>
              </p:cNvSpPr>
              <p:nvPr/>
            </p:nvSpPr>
            <p:spPr bwMode="auto">
              <a:xfrm>
                <a:off x="7634288" y="1414463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0" name="Freeform 44"/>
              <p:cNvSpPr>
                <a:spLocks/>
              </p:cNvSpPr>
              <p:nvPr/>
            </p:nvSpPr>
            <p:spPr bwMode="auto">
              <a:xfrm>
                <a:off x="7097713" y="172243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1" name="Freeform 46"/>
              <p:cNvSpPr>
                <a:spLocks/>
              </p:cNvSpPr>
              <p:nvPr/>
            </p:nvSpPr>
            <p:spPr bwMode="auto">
              <a:xfrm>
                <a:off x="7634288" y="265430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" name="Freeform 72"/>
              <p:cNvSpPr>
                <a:spLocks/>
              </p:cNvSpPr>
              <p:nvPr/>
            </p:nvSpPr>
            <p:spPr bwMode="auto">
              <a:xfrm>
                <a:off x="6019801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3" name="Freeform 75"/>
              <p:cNvSpPr>
                <a:spLocks/>
              </p:cNvSpPr>
              <p:nvPr/>
            </p:nvSpPr>
            <p:spPr bwMode="auto">
              <a:xfrm>
                <a:off x="6559551" y="4829175"/>
                <a:ext cx="538163" cy="620713"/>
              </a:xfrm>
              <a:custGeom>
                <a:avLst/>
                <a:gdLst>
                  <a:gd name="T0" fmla="*/ 0 w 339"/>
                  <a:gd name="T1" fmla="*/ 194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4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  <p:sp>
        <p:nvSpPr>
          <p:cNvPr id="90" name="Pentagon 89"/>
          <p:cNvSpPr/>
          <p:nvPr userDrawn="1"/>
        </p:nvSpPr>
        <p:spPr>
          <a:xfrm rot="10800000">
            <a:off x="8780327" y="6251108"/>
            <a:ext cx="363672" cy="393526"/>
          </a:xfrm>
          <a:prstGeom prst="homePlate">
            <a:avLst>
              <a:gd name="adj" fmla="val 29245"/>
            </a:avLst>
          </a:prstGeom>
          <a:solidFill>
            <a:srgbClr val="30B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1" name="Rectangle 90"/>
          <p:cNvSpPr/>
          <p:nvPr userDrawn="1"/>
        </p:nvSpPr>
        <p:spPr>
          <a:xfrm>
            <a:off x="8859832" y="6251109"/>
            <a:ext cx="1847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857080" y="6297221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60E2A6B-A809-4840-BF14-8648BC0BDF87}" type="slidenum">
              <a:rPr lang="id-ID" sz="900" b="1" smtClean="0">
                <a:solidFill>
                  <a:schemeClr val="bg1"/>
                </a:solidFill>
              </a:rPr>
              <a:pPr/>
              <a:t>‹#›</a:t>
            </a:fld>
            <a:endParaRPr lang="id-ID" sz="900" dirty="0"/>
          </a:p>
        </p:txBody>
      </p:sp>
    </p:spTree>
    <p:extLst>
      <p:ext uri="{BB962C8B-B14F-4D97-AF65-F5344CB8AC3E}">
        <p14:creationId xmlns:p14="http://schemas.microsoft.com/office/powerpoint/2010/main" val="1810948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4168975" y="-1269255"/>
            <a:ext cx="6229227" cy="7989544"/>
            <a:chOff x="5520533" y="-1269255"/>
            <a:chExt cx="8305636" cy="7989544"/>
          </a:xfrm>
        </p:grpSpPr>
        <p:grpSp>
          <p:nvGrpSpPr>
            <p:cNvPr id="8" name="Group 7"/>
            <p:cNvGrpSpPr/>
            <p:nvPr/>
          </p:nvGrpSpPr>
          <p:grpSpPr>
            <a:xfrm>
              <a:off x="7370771" y="864377"/>
              <a:ext cx="2765821" cy="3199090"/>
              <a:chOff x="4411663" y="2038350"/>
              <a:chExt cx="1611313" cy="1863726"/>
            </a:xfrm>
            <a:solidFill>
              <a:srgbClr val="FBFBFB">
                <a:alpha val="5000"/>
              </a:srgbClr>
            </a:solidFill>
          </p:grpSpPr>
          <p:sp>
            <p:nvSpPr>
              <p:cNvPr id="87" name="Freeform 11"/>
              <p:cNvSpPr>
                <a:spLocks/>
              </p:cNvSpPr>
              <p:nvPr/>
            </p:nvSpPr>
            <p:spPr bwMode="auto">
              <a:xfrm>
                <a:off x="5486401" y="20383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8" name="Freeform 14"/>
              <p:cNvSpPr>
                <a:spLocks/>
              </p:cNvSpPr>
              <p:nvPr/>
            </p:nvSpPr>
            <p:spPr bwMode="auto">
              <a:xfrm>
                <a:off x="4411663" y="2657475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9" name="Freeform 58"/>
              <p:cNvSpPr>
                <a:spLocks/>
              </p:cNvSpPr>
              <p:nvPr/>
            </p:nvSpPr>
            <p:spPr bwMode="auto">
              <a:xfrm>
                <a:off x="4411663" y="327818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370771" y="-1269255"/>
              <a:ext cx="6455398" cy="7989544"/>
              <a:chOff x="4411663" y="795338"/>
              <a:chExt cx="3760788" cy="4654550"/>
            </a:xfrm>
            <a:solidFill>
              <a:schemeClr val="bg1">
                <a:lumMod val="95000"/>
                <a:alpha val="5000"/>
              </a:schemeClr>
            </a:solidFill>
          </p:grpSpPr>
          <p:sp>
            <p:nvSpPr>
              <p:cNvPr id="80" name="Freeform 12"/>
              <p:cNvSpPr>
                <a:spLocks/>
              </p:cNvSpPr>
              <p:nvPr/>
            </p:nvSpPr>
            <p:spPr bwMode="auto">
              <a:xfrm>
                <a:off x="4945063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1" name="Freeform 21"/>
              <p:cNvSpPr>
                <a:spLocks/>
              </p:cNvSpPr>
              <p:nvPr/>
            </p:nvSpPr>
            <p:spPr bwMode="auto">
              <a:xfrm>
                <a:off x="6022976" y="2654300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2" name="Freeform 23"/>
              <p:cNvSpPr>
                <a:spLocks/>
              </p:cNvSpPr>
              <p:nvPr/>
            </p:nvSpPr>
            <p:spPr bwMode="auto">
              <a:xfrm>
                <a:off x="4948238" y="3278188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3" name="Freeform 29"/>
              <p:cNvSpPr>
                <a:spLocks/>
              </p:cNvSpPr>
              <p:nvPr/>
            </p:nvSpPr>
            <p:spPr bwMode="auto">
              <a:xfrm>
                <a:off x="4411663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4" name="Freeform 45"/>
              <p:cNvSpPr>
                <a:spLocks/>
              </p:cNvSpPr>
              <p:nvPr/>
            </p:nvSpPr>
            <p:spPr bwMode="auto">
              <a:xfrm>
                <a:off x="7634288" y="2343150"/>
                <a:ext cx="538163" cy="622300"/>
              </a:xfrm>
              <a:custGeom>
                <a:avLst/>
                <a:gdLst>
                  <a:gd name="T0" fmla="*/ 0 w 339"/>
                  <a:gd name="T1" fmla="*/ 196 h 392"/>
                  <a:gd name="T2" fmla="*/ 339 w 339"/>
                  <a:gd name="T3" fmla="*/ 392 h 392"/>
                  <a:gd name="T4" fmla="*/ 339 w 339"/>
                  <a:gd name="T5" fmla="*/ 0 h 392"/>
                  <a:gd name="T6" fmla="*/ 0 w 339"/>
                  <a:gd name="T7" fmla="*/ 19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2">
                    <a:moveTo>
                      <a:pt x="0" y="196"/>
                    </a:moveTo>
                    <a:lnTo>
                      <a:pt x="339" y="392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5" name="Freeform 57"/>
              <p:cNvSpPr>
                <a:spLocks/>
              </p:cNvSpPr>
              <p:nvPr/>
            </p:nvSpPr>
            <p:spPr bwMode="auto">
              <a:xfrm>
                <a:off x="5481638" y="2346325"/>
                <a:ext cx="541338" cy="619125"/>
              </a:xfrm>
              <a:custGeom>
                <a:avLst/>
                <a:gdLst>
                  <a:gd name="T0" fmla="*/ 0 w 341"/>
                  <a:gd name="T1" fmla="*/ 196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6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6" name="Freeform 78"/>
              <p:cNvSpPr>
                <a:spLocks/>
              </p:cNvSpPr>
              <p:nvPr/>
            </p:nvSpPr>
            <p:spPr bwMode="auto">
              <a:xfrm>
                <a:off x="6022976" y="3278188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441565" y="864377"/>
              <a:ext cx="5539816" cy="3727728"/>
              <a:chOff x="3870326" y="2038350"/>
              <a:chExt cx="3227388" cy="2171701"/>
            </a:xfrm>
            <a:solidFill>
              <a:schemeClr val="bg1">
                <a:lumMod val="85000"/>
                <a:alpha val="5000"/>
              </a:schemeClr>
            </a:solidFill>
          </p:grpSpPr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945063" y="2038350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7" name="Freeform 53"/>
              <p:cNvSpPr>
                <a:spLocks/>
              </p:cNvSpPr>
              <p:nvPr/>
            </p:nvSpPr>
            <p:spPr bwMode="auto">
              <a:xfrm>
                <a:off x="6559551" y="2965450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8" name="Freeform 69"/>
              <p:cNvSpPr>
                <a:spLocks/>
              </p:cNvSpPr>
              <p:nvPr/>
            </p:nvSpPr>
            <p:spPr bwMode="auto">
              <a:xfrm>
                <a:off x="3870326" y="234950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9" name="Freeform 79"/>
              <p:cNvSpPr>
                <a:spLocks/>
              </p:cNvSpPr>
              <p:nvPr/>
            </p:nvSpPr>
            <p:spPr bwMode="auto">
              <a:xfrm>
                <a:off x="5486401" y="35861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441565" y="-206525"/>
              <a:ext cx="5539816" cy="4790456"/>
              <a:chOff x="3870326" y="1414463"/>
              <a:chExt cx="3227388" cy="2790825"/>
            </a:xfrm>
            <a:solidFill>
              <a:schemeClr val="bg1">
                <a:lumMod val="75000"/>
                <a:alpha val="5000"/>
              </a:schemeClr>
            </a:solidFill>
          </p:grpSpPr>
          <p:sp>
            <p:nvSpPr>
              <p:cNvPr id="69" name="Freeform 16"/>
              <p:cNvSpPr>
                <a:spLocks/>
              </p:cNvSpPr>
              <p:nvPr/>
            </p:nvSpPr>
            <p:spPr bwMode="auto">
              <a:xfrm>
                <a:off x="3870326" y="297021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0" name="Freeform 20"/>
              <p:cNvSpPr>
                <a:spLocks/>
              </p:cNvSpPr>
              <p:nvPr/>
            </p:nvSpPr>
            <p:spPr bwMode="auto">
              <a:xfrm>
                <a:off x="6559551" y="2654300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1" name="Freeform 37"/>
              <p:cNvSpPr>
                <a:spLocks/>
              </p:cNvSpPr>
              <p:nvPr/>
            </p:nvSpPr>
            <p:spPr bwMode="auto">
              <a:xfrm>
                <a:off x="6559551" y="3586163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2" name="Freeform 49"/>
              <p:cNvSpPr>
                <a:spLocks/>
              </p:cNvSpPr>
              <p:nvPr/>
            </p:nvSpPr>
            <p:spPr bwMode="auto">
              <a:xfrm>
                <a:off x="6019801" y="2035175"/>
                <a:ext cx="539750" cy="619125"/>
              </a:xfrm>
              <a:custGeom>
                <a:avLst/>
                <a:gdLst>
                  <a:gd name="T0" fmla="*/ 0 w 340"/>
                  <a:gd name="T1" fmla="*/ 196 h 390"/>
                  <a:gd name="T2" fmla="*/ 340 w 340"/>
                  <a:gd name="T3" fmla="*/ 390 h 390"/>
                  <a:gd name="T4" fmla="*/ 340 w 340"/>
                  <a:gd name="T5" fmla="*/ 0 h 390"/>
                  <a:gd name="T6" fmla="*/ 0 w 340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0" y="196"/>
                    </a:moveTo>
                    <a:lnTo>
                      <a:pt x="340" y="390"/>
                    </a:lnTo>
                    <a:lnTo>
                      <a:pt x="340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3" name="Freeform 62"/>
              <p:cNvSpPr>
                <a:spLocks/>
              </p:cNvSpPr>
              <p:nvPr/>
            </p:nvSpPr>
            <p:spPr bwMode="auto">
              <a:xfrm>
                <a:off x="4945063" y="2657475"/>
                <a:ext cx="541338" cy="620713"/>
              </a:xfrm>
              <a:custGeom>
                <a:avLst/>
                <a:gdLst>
                  <a:gd name="T0" fmla="*/ 0 w 341"/>
                  <a:gd name="T1" fmla="*/ 197 h 391"/>
                  <a:gd name="T2" fmla="*/ 341 w 341"/>
                  <a:gd name="T3" fmla="*/ 391 h 391"/>
                  <a:gd name="T4" fmla="*/ 338 w 341"/>
                  <a:gd name="T5" fmla="*/ 0 h 391"/>
                  <a:gd name="T6" fmla="*/ 0 w 341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0" y="197"/>
                    </a:moveTo>
                    <a:lnTo>
                      <a:pt x="341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4" name="Freeform 66"/>
              <p:cNvSpPr>
                <a:spLocks/>
              </p:cNvSpPr>
              <p:nvPr/>
            </p:nvSpPr>
            <p:spPr bwMode="auto">
              <a:xfrm>
                <a:off x="4406901" y="20383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5" name="Freeform 68"/>
              <p:cNvSpPr>
                <a:spLocks/>
              </p:cNvSpPr>
              <p:nvPr/>
            </p:nvSpPr>
            <p:spPr bwMode="auto">
              <a:xfrm>
                <a:off x="4945063" y="14144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441565" y="327564"/>
              <a:ext cx="6460846" cy="5327270"/>
              <a:chOff x="3870326" y="1725613"/>
              <a:chExt cx="3763962" cy="3103562"/>
            </a:xfrm>
            <a:solidFill>
              <a:schemeClr val="bg1">
                <a:lumMod val="65000"/>
                <a:alpha val="5000"/>
              </a:schemeClr>
            </a:solidFill>
          </p:grpSpPr>
          <p:sp>
            <p:nvSpPr>
              <p:cNvPr id="62" name="Freeform 15"/>
              <p:cNvSpPr>
                <a:spLocks/>
              </p:cNvSpPr>
              <p:nvPr/>
            </p:nvSpPr>
            <p:spPr bwMode="auto">
              <a:xfrm>
                <a:off x="3870326" y="26574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3" name="Freeform 26"/>
              <p:cNvSpPr>
                <a:spLocks/>
              </p:cNvSpPr>
              <p:nvPr/>
            </p:nvSpPr>
            <p:spPr bwMode="auto">
              <a:xfrm>
                <a:off x="4411663" y="3589338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4" name="Freeform 33"/>
              <p:cNvSpPr>
                <a:spLocks/>
              </p:cNvSpPr>
              <p:nvPr/>
            </p:nvSpPr>
            <p:spPr bwMode="auto">
              <a:xfrm>
                <a:off x="5486401" y="32781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5" name="Freeform 36"/>
              <p:cNvSpPr>
                <a:spLocks/>
              </p:cNvSpPr>
              <p:nvPr/>
            </p:nvSpPr>
            <p:spPr bwMode="auto">
              <a:xfrm>
                <a:off x="7097713" y="358616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6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6" name="Freeform 39"/>
              <p:cNvSpPr>
                <a:spLocks/>
              </p:cNvSpPr>
              <p:nvPr/>
            </p:nvSpPr>
            <p:spPr bwMode="auto">
              <a:xfrm>
                <a:off x="6022976" y="42100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7" name="Freeform 48"/>
              <p:cNvSpPr>
                <a:spLocks/>
              </p:cNvSpPr>
              <p:nvPr/>
            </p:nvSpPr>
            <p:spPr bwMode="auto">
              <a:xfrm>
                <a:off x="6559551" y="2035175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8" name="Freeform 65"/>
              <p:cNvSpPr>
                <a:spLocks/>
              </p:cNvSpPr>
              <p:nvPr/>
            </p:nvSpPr>
            <p:spPr bwMode="auto">
              <a:xfrm>
                <a:off x="4945063" y="17256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520533" y="-735166"/>
              <a:ext cx="7381879" cy="6398174"/>
              <a:chOff x="3333751" y="1106488"/>
              <a:chExt cx="4300537" cy="3727450"/>
            </a:xfrm>
            <a:solidFill>
              <a:schemeClr val="tx1">
                <a:lumMod val="50000"/>
                <a:lumOff val="50000"/>
                <a:alpha val="1000"/>
              </a:schemeClr>
            </a:solidFill>
          </p:grpSpPr>
          <p:sp>
            <p:nvSpPr>
              <p:cNvPr id="52" name="Freeform 7"/>
              <p:cNvSpPr>
                <a:spLocks/>
              </p:cNvSpPr>
              <p:nvPr/>
            </p:nvSpPr>
            <p:spPr bwMode="auto">
              <a:xfrm>
                <a:off x="6556376" y="1414463"/>
                <a:ext cx="541338" cy="620713"/>
              </a:xfrm>
              <a:custGeom>
                <a:avLst/>
                <a:gdLst>
                  <a:gd name="T0" fmla="*/ 2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2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2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2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3" name="Freeform 13"/>
              <p:cNvSpPr>
                <a:spLocks/>
              </p:cNvSpPr>
              <p:nvPr/>
            </p:nvSpPr>
            <p:spPr bwMode="auto">
              <a:xfrm>
                <a:off x="4945063" y="11064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4" name="Freeform 22"/>
              <p:cNvSpPr>
                <a:spLocks/>
              </p:cNvSpPr>
              <p:nvPr/>
            </p:nvSpPr>
            <p:spPr bwMode="auto">
              <a:xfrm>
                <a:off x="6022976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5" name="Freeform 30"/>
              <p:cNvSpPr>
                <a:spLocks/>
              </p:cNvSpPr>
              <p:nvPr/>
            </p:nvSpPr>
            <p:spPr bwMode="auto">
              <a:xfrm>
                <a:off x="3870326" y="4210050"/>
                <a:ext cx="541338" cy="623888"/>
              </a:xfrm>
              <a:custGeom>
                <a:avLst/>
                <a:gdLst>
                  <a:gd name="T0" fmla="*/ 2 w 341"/>
                  <a:gd name="T1" fmla="*/ 393 h 393"/>
                  <a:gd name="T2" fmla="*/ 0 w 341"/>
                  <a:gd name="T3" fmla="*/ 0 h 393"/>
                  <a:gd name="T4" fmla="*/ 341 w 341"/>
                  <a:gd name="T5" fmla="*/ 196 h 393"/>
                  <a:gd name="T6" fmla="*/ 2 w 341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3">
                    <a:moveTo>
                      <a:pt x="2" y="393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2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6" name="Freeform 35"/>
              <p:cNvSpPr>
                <a:spLocks/>
              </p:cNvSpPr>
              <p:nvPr/>
            </p:nvSpPr>
            <p:spPr bwMode="auto">
              <a:xfrm>
                <a:off x="7097713" y="3273425"/>
                <a:ext cx="536575" cy="623888"/>
              </a:xfrm>
              <a:custGeom>
                <a:avLst/>
                <a:gdLst>
                  <a:gd name="T0" fmla="*/ 0 w 338"/>
                  <a:gd name="T1" fmla="*/ 197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7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7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7" name="Freeform 52"/>
              <p:cNvSpPr>
                <a:spLocks/>
              </p:cNvSpPr>
              <p:nvPr/>
            </p:nvSpPr>
            <p:spPr bwMode="auto">
              <a:xfrm>
                <a:off x="7097713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8" name="Freeform 54"/>
              <p:cNvSpPr>
                <a:spLocks/>
              </p:cNvSpPr>
              <p:nvPr/>
            </p:nvSpPr>
            <p:spPr bwMode="auto">
              <a:xfrm>
                <a:off x="6019801" y="2346325"/>
                <a:ext cx="539750" cy="619125"/>
              </a:xfrm>
              <a:custGeom>
                <a:avLst/>
                <a:gdLst>
                  <a:gd name="T0" fmla="*/ 2 w 340"/>
                  <a:gd name="T1" fmla="*/ 390 h 390"/>
                  <a:gd name="T2" fmla="*/ 0 w 340"/>
                  <a:gd name="T3" fmla="*/ 0 h 390"/>
                  <a:gd name="T4" fmla="*/ 340 w 340"/>
                  <a:gd name="T5" fmla="*/ 194 h 390"/>
                  <a:gd name="T6" fmla="*/ 2 w 340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2" y="390"/>
                    </a:moveTo>
                    <a:lnTo>
                      <a:pt x="0" y="0"/>
                    </a:lnTo>
                    <a:lnTo>
                      <a:pt x="340" y="194"/>
                    </a:lnTo>
                    <a:lnTo>
                      <a:pt x="2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9" name="Freeform 60"/>
              <p:cNvSpPr>
                <a:spLocks/>
              </p:cNvSpPr>
              <p:nvPr/>
            </p:nvSpPr>
            <p:spPr bwMode="auto">
              <a:xfrm>
                <a:off x="4406901" y="2970213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0" name="Freeform 71"/>
              <p:cNvSpPr>
                <a:spLocks/>
              </p:cNvSpPr>
              <p:nvPr/>
            </p:nvSpPr>
            <p:spPr bwMode="auto">
              <a:xfrm>
                <a:off x="3333751" y="2349500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1" name="Freeform 73"/>
              <p:cNvSpPr>
                <a:spLocks/>
              </p:cNvSpPr>
              <p:nvPr/>
            </p:nvSpPr>
            <p:spPr bwMode="auto">
              <a:xfrm>
                <a:off x="4406901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520533" y="-735166"/>
              <a:ext cx="7381879" cy="5855911"/>
              <a:chOff x="3333751" y="1106488"/>
              <a:chExt cx="4300537" cy="3411538"/>
            </a:xfrm>
            <a:solidFill>
              <a:schemeClr val="tx1">
                <a:lumMod val="65000"/>
                <a:lumOff val="35000"/>
                <a:alpha val="1000"/>
              </a:schemeClr>
            </a:solidFill>
          </p:grpSpPr>
          <p:sp>
            <p:nvSpPr>
              <p:cNvPr id="44" name="Freeform 9"/>
              <p:cNvSpPr>
                <a:spLocks/>
              </p:cNvSpPr>
              <p:nvPr/>
            </p:nvSpPr>
            <p:spPr bwMode="auto">
              <a:xfrm>
                <a:off x="6019801" y="1725613"/>
                <a:ext cx="539750" cy="620713"/>
              </a:xfrm>
              <a:custGeom>
                <a:avLst/>
                <a:gdLst>
                  <a:gd name="T0" fmla="*/ 0 w 340"/>
                  <a:gd name="T1" fmla="*/ 391 h 391"/>
                  <a:gd name="T2" fmla="*/ 0 w 340"/>
                  <a:gd name="T3" fmla="*/ 0 h 391"/>
                  <a:gd name="T4" fmla="*/ 340 w 340"/>
                  <a:gd name="T5" fmla="*/ 195 h 391"/>
                  <a:gd name="T6" fmla="*/ 0 w 340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40" y="195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5" name="Freeform 10"/>
              <p:cNvSpPr>
                <a:spLocks/>
              </p:cNvSpPr>
              <p:nvPr/>
            </p:nvSpPr>
            <p:spPr bwMode="auto">
              <a:xfrm>
                <a:off x="5481638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6" name="Freeform 18"/>
              <p:cNvSpPr>
                <a:spLocks/>
              </p:cNvSpPr>
              <p:nvPr/>
            </p:nvSpPr>
            <p:spPr bwMode="auto">
              <a:xfrm>
                <a:off x="7097713" y="234632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7" name="Freeform 19"/>
              <p:cNvSpPr>
                <a:spLocks/>
              </p:cNvSpPr>
              <p:nvPr/>
            </p:nvSpPr>
            <p:spPr bwMode="auto">
              <a:xfrm>
                <a:off x="6559551" y="2346325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6022976" y="3897313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9" name="Freeform 63"/>
              <p:cNvSpPr>
                <a:spLocks/>
              </p:cNvSpPr>
              <p:nvPr/>
            </p:nvSpPr>
            <p:spPr bwMode="auto">
              <a:xfrm>
                <a:off x="5481638" y="1106488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0" name="Freeform 70"/>
              <p:cNvSpPr>
                <a:spLocks/>
              </p:cNvSpPr>
              <p:nvPr/>
            </p:nvSpPr>
            <p:spPr bwMode="auto">
              <a:xfrm>
                <a:off x="3333751" y="265747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1" name="Freeform 74"/>
              <p:cNvSpPr>
                <a:spLocks/>
              </p:cNvSpPr>
              <p:nvPr/>
            </p:nvSpPr>
            <p:spPr bwMode="auto">
              <a:xfrm>
                <a:off x="6022976" y="3586163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441565" y="-206525"/>
              <a:ext cx="6460846" cy="5861360"/>
              <a:chOff x="3870326" y="1414463"/>
              <a:chExt cx="3763962" cy="3414712"/>
            </a:xfrm>
            <a:solidFill>
              <a:schemeClr val="tx1">
                <a:lumMod val="75000"/>
                <a:lumOff val="25000"/>
                <a:alpha val="1000"/>
              </a:schemeClr>
            </a:solidFill>
          </p:grpSpPr>
          <p:sp>
            <p:nvSpPr>
              <p:cNvPr id="34" name="Freeform 8"/>
              <p:cNvSpPr>
                <a:spLocks/>
              </p:cNvSpPr>
              <p:nvPr/>
            </p:nvSpPr>
            <p:spPr bwMode="auto">
              <a:xfrm>
                <a:off x="6019801" y="1414463"/>
                <a:ext cx="539750" cy="620713"/>
              </a:xfrm>
              <a:custGeom>
                <a:avLst/>
                <a:gdLst>
                  <a:gd name="T0" fmla="*/ 0 w 340"/>
                  <a:gd name="T1" fmla="*/ 196 h 391"/>
                  <a:gd name="T2" fmla="*/ 340 w 340"/>
                  <a:gd name="T3" fmla="*/ 391 h 391"/>
                  <a:gd name="T4" fmla="*/ 338 w 340"/>
                  <a:gd name="T5" fmla="*/ 0 h 391"/>
                  <a:gd name="T6" fmla="*/ 0 w 340"/>
                  <a:gd name="T7" fmla="*/ 196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196"/>
                    </a:moveTo>
                    <a:lnTo>
                      <a:pt x="340" y="391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5" name="Freeform 17"/>
              <p:cNvSpPr>
                <a:spLocks/>
              </p:cNvSpPr>
              <p:nvPr/>
            </p:nvSpPr>
            <p:spPr bwMode="auto">
              <a:xfrm>
                <a:off x="7097713" y="2035175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6" name="Freeform 24"/>
              <p:cNvSpPr>
                <a:spLocks/>
              </p:cNvSpPr>
              <p:nvPr/>
            </p:nvSpPr>
            <p:spPr bwMode="auto">
              <a:xfrm>
                <a:off x="3870326" y="1417638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7" name="Freeform 25"/>
              <p:cNvSpPr>
                <a:spLocks/>
              </p:cNvSpPr>
              <p:nvPr/>
            </p:nvSpPr>
            <p:spPr bwMode="auto">
              <a:xfrm>
                <a:off x="4948238" y="3589338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8" name="Freeform 27"/>
              <p:cNvSpPr>
                <a:spLocks/>
              </p:cNvSpPr>
              <p:nvPr/>
            </p:nvSpPr>
            <p:spPr bwMode="auto">
              <a:xfrm>
                <a:off x="4411663" y="390207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9" name="Freeform 28"/>
              <p:cNvSpPr>
                <a:spLocks/>
              </p:cNvSpPr>
              <p:nvPr/>
            </p:nvSpPr>
            <p:spPr bwMode="auto">
              <a:xfrm>
                <a:off x="3870326" y="3902075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41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41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0" name="Freeform 32"/>
              <p:cNvSpPr>
                <a:spLocks/>
              </p:cNvSpPr>
              <p:nvPr/>
            </p:nvSpPr>
            <p:spPr bwMode="auto">
              <a:xfrm>
                <a:off x="4945063" y="234632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1" name="Freeform 56"/>
              <p:cNvSpPr>
                <a:spLocks/>
              </p:cNvSpPr>
              <p:nvPr/>
            </p:nvSpPr>
            <p:spPr bwMode="auto">
              <a:xfrm>
                <a:off x="5481638" y="2657475"/>
                <a:ext cx="541338" cy="620713"/>
              </a:xfrm>
              <a:custGeom>
                <a:avLst/>
                <a:gdLst>
                  <a:gd name="T0" fmla="*/ 3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3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3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3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2" name="Freeform 59"/>
              <p:cNvSpPr>
                <a:spLocks/>
              </p:cNvSpPr>
              <p:nvPr/>
            </p:nvSpPr>
            <p:spPr bwMode="auto">
              <a:xfrm>
                <a:off x="4948238" y="42100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3" name="Freeform 64"/>
              <p:cNvSpPr>
                <a:spLocks/>
              </p:cNvSpPr>
              <p:nvPr/>
            </p:nvSpPr>
            <p:spPr bwMode="auto">
              <a:xfrm>
                <a:off x="5481638" y="1414463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441565" y="-740615"/>
              <a:ext cx="7384604" cy="7460904"/>
              <a:chOff x="3870326" y="1103313"/>
              <a:chExt cx="4302125" cy="4346575"/>
            </a:xfrm>
            <a:solidFill>
              <a:schemeClr val="bg1">
                <a:lumMod val="50000"/>
                <a:alpha val="2000"/>
              </a:schemeClr>
            </a:solidFill>
          </p:grpSpPr>
          <p:sp>
            <p:nvSpPr>
              <p:cNvPr id="24" name="Freeform 61"/>
              <p:cNvSpPr>
                <a:spLocks/>
              </p:cNvSpPr>
              <p:nvPr/>
            </p:nvSpPr>
            <p:spPr bwMode="auto">
              <a:xfrm>
                <a:off x="5486401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3870326" y="1103313"/>
                <a:ext cx="4302125" cy="4033837"/>
                <a:chOff x="3870326" y="1103313"/>
                <a:chExt cx="4302125" cy="4033837"/>
              </a:xfrm>
              <a:grpFill/>
            </p:grpSpPr>
            <p:sp>
              <p:nvSpPr>
                <p:cNvPr id="27" name="Freeform 6"/>
                <p:cNvSpPr>
                  <a:spLocks/>
                </p:cNvSpPr>
                <p:nvPr/>
              </p:nvSpPr>
              <p:spPr bwMode="auto">
                <a:xfrm>
                  <a:off x="6556376" y="1103313"/>
                  <a:ext cx="541338" cy="619125"/>
                </a:xfrm>
                <a:custGeom>
                  <a:avLst/>
                  <a:gdLst>
                    <a:gd name="T0" fmla="*/ 0 w 341"/>
                    <a:gd name="T1" fmla="*/ 196 h 390"/>
                    <a:gd name="T2" fmla="*/ 341 w 341"/>
                    <a:gd name="T3" fmla="*/ 390 h 390"/>
                    <a:gd name="T4" fmla="*/ 338 w 341"/>
                    <a:gd name="T5" fmla="*/ 0 h 390"/>
                    <a:gd name="T6" fmla="*/ 0 w 341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1" h="390">
                      <a:moveTo>
                        <a:pt x="0" y="196"/>
                      </a:moveTo>
                      <a:lnTo>
                        <a:pt x="341" y="390"/>
                      </a:lnTo>
                      <a:lnTo>
                        <a:pt x="338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8" name="Freeform 38"/>
                <p:cNvSpPr>
                  <a:spLocks/>
                </p:cNvSpPr>
                <p:nvPr/>
              </p:nvSpPr>
              <p:spPr bwMode="auto">
                <a:xfrm>
                  <a:off x="6559551" y="3897313"/>
                  <a:ext cx="538163" cy="620713"/>
                </a:xfrm>
                <a:custGeom>
                  <a:avLst/>
                  <a:gdLst>
                    <a:gd name="T0" fmla="*/ 0 w 339"/>
                    <a:gd name="T1" fmla="*/ 391 h 391"/>
                    <a:gd name="T2" fmla="*/ 0 w 339"/>
                    <a:gd name="T3" fmla="*/ 0 h 391"/>
                    <a:gd name="T4" fmla="*/ 339 w 339"/>
                    <a:gd name="T5" fmla="*/ 194 h 391"/>
                    <a:gd name="T6" fmla="*/ 0 w 339"/>
                    <a:gd name="T7" fmla="*/ 39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1">
                      <a:moveTo>
                        <a:pt x="0" y="391"/>
                      </a:moveTo>
                      <a:lnTo>
                        <a:pt x="0" y="0"/>
                      </a:lnTo>
                      <a:lnTo>
                        <a:pt x="339" y="194"/>
                      </a:lnTo>
                      <a:lnTo>
                        <a:pt x="0" y="391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9" name="Freeform 42"/>
                <p:cNvSpPr>
                  <a:spLocks/>
                </p:cNvSpPr>
                <p:nvPr/>
              </p:nvSpPr>
              <p:spPr bwMode="auto">
                <a:xfrm>
                  <a:off x="7097713" y="1414463"/>
                  <a:ext cx="536575" cy="620713"/>
                </a:xfrm>
                <a:custGeom>
                  <a:avLst/>
                  <a:gdLst>
                    <a:gd name="T0" fmla="*/ 0 w 338"/>
                    <a:gd name="T1" fmla="*/ 194 h 391"/>
                    <a:gd name="T2" fmla="*/ 338 w 338"/>
                    <a:gd name="T3" fmla="*/ 391 h 391"/>
                    <a:gd name="T4" fmla="*/ 338 w 338"/>
                    <a:gd name="T5" fmla="*/ 0 h 391"/>
                    <a:gd name="T6" fmla="*/ 0 w 338"/>
                    <a:gd name="T7" fmla="*/ 194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1">
                      <a:moveTo>
                        <a:pt x="0" y="194"/>
                      </a:moveTo>
                      <a:lnTo>
                        <a:pt x="338" y="391"/>
                      </a:lnTo>
                      <a:lnTo>
                        <a:pt x="338" y="0"/>
                      </a:lnTo>
                      <a:lnTo>
                        <a:pt x="0" y="194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0" name="Freeform 43"/>
                <p:cNvSpPr>
                  <a:spLocks/>
                </p:cNvSpPr>
                <p:nvPr/>
              </p:nvSpPr>
              <p:spPr bwMode="auto">
                <a:xfrm>
                  <a:off x="7634288" y="1103313"/>
                  <a:ext cx="538163" cy="619125"/>
                </a:xfrm>
                <a:custGeom>
                  <a:avLst/>
                  <a:gdLst>
                    <a:gd name="T0" fmla="*/ 0 w 339"/>
                    <a:gd name="T1" fmla="*/ 196 h 390"/>
                    <a:gd name="T2" fmla="*/ 339 w 339"/>
                    <a:gd name="T3" fmla="*/ 390 h 390"/>
                    <a:gd name="T4" fmla="*/ 339 w 339"/>
                    <a:gd name="T5" fmla="*/ 0 h 390"/>
                    <a:gd name="T6" fmla="*/ 0 w 339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196"/>
                      </a:moveTo>
                      <a:lnTo>
                        <a:pt x="339" y="390"/>
                      </a:lnTo>
                      <a:lnTo>
                        <a:pt x="339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1" name="Freeform 47"/>
                <p:cNvSpPr>
                  <a:spLocks/>
                </p:cNvSpPr>
                <p:nvPr/>
              </p:nvSpPr>
              <p:spPr bwMode="auto">
                <a:xfrm>
                  <a:off x="6559551" y="1722438"/>
                  <a:ext cx="538163" cy="623888"/>
                </a:xfrm>
                <a:custGeom>
                  <a:avLst/>
                  <a:gdLst>
                    <a:gd name="T0" fmla="*/ 0 w 339"/>
                    <a:gd name="T1" fmla="*/ 197 h 393"/>
                    <a:gd name="T2" fmla="*/ 339 w 339"/>
                    <a:gd name="T3" fmla="*/ 393 h 393"/>
                    <a:gd name="T4" fmla="*/ 339 w 339"/>
                    <a:gd name="T5" fmla="*/ 0 h 393"/>
                    <a:gd name="T6" fmla="*/ 0 w 339"/>
                    <a:gd name="T7" fmla="*/ 197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3">
                      <a:moveTo>
                        <a:pt x="0" y="197"/>
                      </a:moveTo>
                      <a:lnTo>
                        <a:pt x="339" y="393"/>
                      </a:lnTo>
                      <a:lnTo>
                        <a:pt x="339" y="0"/>
                      </a:lnTo>
                      <a:lnTo>
                        <a:pt x="0" y="197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2" name="Freeform 67"/>
                <p:cNvSpPr>
                  <a:spLocks/>
                </p:cNvSpPr>
                <p:nvPr/>
              </p:nvSpPr>
              <p:spPr bwMode="auto">
                <a:xfrm>
                  <a:off x="3870326" y="1106488"/>
                  <a:ext cx="536575" cy="619125"/>
                </a:xfrm>
                <a:custGeom>
                  <a:avLst/>
                  <a:gdLst>
                    <a:gd name="T0" fmla="*/ 0 w 338"/>
                    <a:gd name="T1" fmla="*/ 390 h 390"/>
                    <a:gd name="T2" fmla="*/ 0 w 338"/>
                    <a:gd name="T3" fmla="*/ 0 h 390"/>
                    <a:gd name="T4" fmla="*/ 338 w 338"/>
                    <a:gd name="T5" fmla="*/ 196 h 390"/>
                    <a:gd name="T6" fmla="*/ 0 w 338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8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3" name="Freeform 76"/>
                <p:cNvSpPr>
                  <a:spLocks/>
                </p:cNvSpPr>
                <p:nvPr/>
              </p:nvSpPr>
              <p:spPr bwMode="auto">
                <a:xfrm>
                  <a:off x="6559551" y="4518025"/>
                  <a:ext cx="538163" cy="619125"/>
                </a:xfrm>
                <a:custGeom>
                  <a:avLst/>
                  <a:gdLst>
                    <a:gd name="T0" fmla="*/ 0 w 339"/>
                    <a:gd name="T1" fmla="*/ 390 h 390"/>
                    <a:gd name="T2" fmla="*/ 0 w 339"/>
                    <a:gd name="T3" fmla="*/ 0 h 390"/>
                    <a:gd name="T4" fmla="*/ 339 w 339"/>
                    <a:gd name="T5" fmla="*/ 196 h 390"/>
                    <a:gd name="T6" fmla="*/ 0 w 339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9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</p:grpSp>
          <p:sp>
            <p:nvSpPr>
              <p:cNvPr id="26" name="Freeform 77"/>
              <p:cNvSpPr>
                <a:spLocks/>
              </p:cNvSpPr>
              <p:nvPr/>
            </p:nvSpPr>
            <p:spPr bwMode="auto">
              <a:xfrm>
                <a:off x="5486401" y="38973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131142" y="-1269255"/>
              <a:ext cx="3695027" cy="7989544"/>
              <a:chOff x="6019801" y="795338"/>
              <a:chExt cx="2152650" cy="4654550"/>
            </a:xfrm>
            <a:solidFill>
              <a:schemeClr val="tx1">
                <a:lumMod val="95000"/>
                <a:lumOff val="5000"/>
                <a:alpha val="1000"/>
              </a:schemeClr>
            </a:solidFill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7092951" y="1103313"/>
                <a:ext cx="541338" cy="619125"/>
              </a:xfrm>
              <a:custGeom>
                <a:avLst/>
                <a:gdLst>
                  <a:gd name="T0" fmla="*/ 3 w 341"/>
                  <a:gd name="T1" fmla="*/ 390 h 390"/>
                  <a:gd name="T2" fmla="*/ 0 w 341"/>
                  <a:gd name="T3" fmla="*/ 0 h 390"/>
                  <a:gd name="T4" fmla="*/ 341 w 341"/>
                  <a:gd name="T5" fmla="*/ 196 h 390"/>
                  <a:gd name="T6" fmla="*/ 3 w 341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3" y="390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3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9" name="Freeform 41"/>
              <p:cNvSpPr>
                <a:spLocks/>
              </p:cNvSpPr>
              <p:nvPr/>
            </p:nvSpPr>
            <p:spPr bwMode="auto">
              <a:xfrm>
                <a:off x="7634288" y="1414463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0" name="Freeform 44"/>
              <p:cNvSpPr>
                <a:spLocks/>
              </p:cNvSpPr>
              <p:nvPr/>
            </p:nvSpPr>
            <p:spPr bwMode="auto">
              <a:xfrm>
                <a:off x="7097713" y="172243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1" name="Freeform 46"/>
              <p:cNvSpPr>
                <a:spLocks/>
              </p:cNvSpPr>
              <p:nvPr/>
            </p:nvSpPr>
            <p:spPr bwMode="auto">
              <a:xfrm>
                <a:off x="7634288" y="265430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" name="Freeform 72"/>
              <p:cNvSpPr>
                <a:spLocks/>
              </p:cNvSpPr>
              <p:nvPr/>
            </p:nvSpPr>
            <p:spPr bwMode="auto">
              <a:xfrm>
                <a:off x="6019801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3" name="Freeform 75"/>
              <p:cNvSpPr>
                <a:spLocks/>
              </p:cNvSpPr>
              <p:nvPr/>
            </p:nvSpPr>
            <p:spPr bwMode="auto">
              <a:xfrm>
                <a:off x="6559551" y="4829175"/>
                <a:ext cx="538163" cy="620713"/>
              </a:xfrm>
              <a:custGeom>
                <a:avLst/>
                <a:gdLst>
                  <a:gd name="T0" fmla="*/ 0 w 339"/>
                  <a:gd name="T1" fmla="*/ 194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4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  <p:sp>
        <p:nvSpPr>
          <p:cNvPr id="90" name="Pentagon 89"/>
          <p:cNvSpPr/>
          <p:nvPr userDrawn="1"/>
        </p:nvSpPr>
        <p:spPr>
          <a:xfrm rot="10800000">
            <a:off x="8780327" y="6251108"/>
            <a:ext cx="363672" cy="393526"/>
          </a:xfrm>
          <a:prstGeom prst="homePlate">
            <a:avLst>
              <a:gd name="adj" fmla="val 29245"/>
            </a:avLst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1" name="Rectangle 90"/>
          <p:cNvSpPr/>
          <p:nvPr userDrawn="1"/>
        </p:nvSpPr>
        <p:spPr>
          <a:xfrm>
            <a:off x="8859832" y="6251109"/>
            <a:ext cx="1847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857080" y="6297221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60E2A6B-A809-4840-BF14-8648BC0BDF87}" type="slidenum">
              <a:rPr lang="id-ID" sz="900" b="1" smtClean="0">
                <a:solidFill>
                  <a:schemeClr val="bg1"/>
                </a:solidFill>
              </a:rPr>
              <a:pPr/>
              <a:t>‹#›</a:t>
            </a:fld>
            <a:endParaRPr lang="id-ID" sz="900" dirty="0"/>
          </a:p>
        </p:txBody>
      </p:sp>
    </p:spTree>
    <p:extLst>
      <p:ext uri="{BB962C8B-B14F-4D97-AF65-F5344CB8AC3E}">
        <p14:creationId xmlns:p14="http://schemas.microsoft.com/office/powerpoint/2010/main" val="405829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4168975" y="-1269255"/>
            <a:ext cx="6229227" cy="7989544"/>
            <a:chOff x="5520533" y="-1269255"/>
            <a:chExt cx="8305636" cy="7989544"/>
          </a:xfrm>
        </p:grpSpPr>
        <p:grpSp>
          <p:nvGrpSpPr>
            <p:cNvPr id="8" name="Group 7"/>
            <p:cNvGrpSpPr/>
            <p:nvPr/>
          </p:nvGrpSpPr>
          <p:grpSpPr>
            <a:xfrm>
              <a:off x="7370771" y="864377"/>
              <a:ext cx="2765821" cy="3199090"/>
              <a:chOff x="4411663" y="2038350"/>
              <a:chExt cx="1611313" cy="1863726"/>
            </a:xfrm>
            <a:solidFill>
              <a:srgbClr val="FBFBFB">
                <a:alpha val="5000"/>
              </a:srgbClr>
            </a:solidFill>
          </p:grpSpPr>
          <p:sp>
            <p:nvSpPr>
              <p:cNvPr id="87" name="Freeform 11"/>
              <p:cNvSpPr>
                <a:spLocks/>
              </p:cNvSpPr>
              <p:nvPr/>
            </p:nvSpPr>
            <p:spPr bwMode="auto">
              <a:xfrm>
                <a:off x="5486401" y="20383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8" name="Freeform 14"/>
              <p:cNvSpPr>
                <a:spLocks/>
              </p:cNvSpPr>
              <p:nvPr/>
            </p:nvSpPr>
            <p:spPr bwMode="auto">
              <a:xfrm>
                <a:off x="4411663" y="2657475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9" name="Freeform 58"/>
              <p:cNvSpPr>
                <a:spLocks/>
              </p:cNvSpPr>
              <p:nvPr/>
            </p:nvSpPr>
            <p:spPr bwMode="auto">
              <a:xfrm>
                <a:off x="4411663" y="327818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370771" y="-1269255"/>
              <a:ext cx="6455398" cy="7989544"/>
              <a:chOff x="4411663" y="795338"/>
              <a:chExt cx="3760788" cy="4654550"/>
            </a:xfrm>
            <a:solidFill>
              <a:schemeClr val="bg1">
                <a:lumMod val="95000"/>
                <a:alpha val="5000"/>
              </a:schemeClr>
            </a:solidFill>
          </p:grpSpPr>
          <p:sp>
            <p:nvSpPr>
              <p:cNvPr id="80" name="Freeform 12"/>
              <p:cNvSpPr>
                <a:spLocks/>
              </p:cNvSpPr>
              <p:nvPr/>
            </p:nvSpPr>
            <p:spPr bwMode="auto">
              <a:xfrm>
                <a:off x="4945063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1" name="Freeform 21"/>
              <p:cNvSpPr>
                <a:spLocks/>
              </p:cNvSpPr>
              <p:nvPr/>
            </p:nvSpPr>
            <p:spPr bwMode="auto">
              <a:xfrm>
                <a:off x="6022976" y="2654300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2" name="Freeform 23"/>
              <p:cNvSpPr>
                <a:spLocks/>
              </p:cNvSpPr>
              <p:nvPr/>
            </p:nvSpPr>
            <p:spPr bwMode="auto">
              <a:xfrm>
                <a:off x="4948238" y="3278188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3" name="Freeform 29"/>
              <p:cNvSpPr>
                <a:spLocks/>
              </p:cNvSpPr>
              <p:nvPr/>
            </p:nvSpPr>
            <p:spPr bwMode="auto">
              <a:xfrm>
                <a:off x="4411663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4" name="Freeform 45"/>
              <p:cNvSpPr>
                <a:spLocks/>
              </p:cNvSpPr>
              <p:nvPr/>
            </p:nvSpPr>
            <p:spPr bwMode="auto">
              <a:xfrm>
                <a:off x="7634288" y="2343150"/>
                <a:ext cx="538163" cy="622300"/>
              </a:xfrm>
              <a:custGeom>
                <a:avLst/>
                <a:gdLst>
                  <a:gd name="T0" fmla="*/ 0 w 339"/>
                  <a:gd name="T1" fmla="*/ 196 h 392"/>
                  <a:gd name="T2" fmla="*/ 339 w 339"/>
                  <a:gd name="T3" fmla="*/ 392 h 392"/>
                  <a:gd name="T4" fmla="*/ 339 w 339"/>
                  <a:gd name="T5" fmla="*/ 0 h 392"/>
                  <a:gd name="T6" fmla="*/ 0 w 339"/>
                  <a:gd name="T7" fmla="*/ 19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2">
                    <a:moveTo>
                      <a:pt x="0" y="196"/>
                    </a:moveTo>
                    <a:lnTo>
                      <a:pt x="339" y="392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5" name="Freeform 57"/>
              <p:cNvSpPr>
                <a:spLocks/>
              </p:cNvSpPr>
              <p:nvPr/>
            </p:nvSpPr>
            <p:spPr bwMode="auto">
              <a:xfrm>
                <a:off x="5481638" y="2346325"/>
                <a:ext cx="541338" cy="619125"/>
              </a:xfrm>
              <a:custGeom>
                <a:avLst/>
                <a:gdLst>
                  <a:gd name="T0" fmla="*/ 0 w 341"/>
                  <a:gd name="T1" fmla="*/ 196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6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6" name="Freeform 78"/>
              <p:cNvSpPr>
                <a:spLocks/>
              </p:cNvSpPr>
              <p:nvPr/>
            </p:nvSpPr>
            <p:spPr bwMode="auto">
              <a:xfrm>
                <a:off x="6022976" y="3278188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441565" y="864377"/>
              <a:ext cx="5539816" cy="3727728"/>
              <a:chOff x="3870326" y="2038350"/>
              <a:chExt cx="3227388" cy="2171701"/>
            </a:xfrm>
            <a:solidFill>
              <a:schemeClr val="bg1">
                <a:lumMod val="85000"/>
                <a:alpha val="5000"/>
              </a:schemeClr>
            </a:solidFill>
          </p:grpSpPr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945063" y="2038350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7" name="Freeform 53"/>
              <p:cNvSpPr>
                <a:spLocks/>
              </p:cNvSpPr>
              <p:nvPr/>
            </p:nvSpPr>
            <p:spPr bwMode="auto">
              <a:xfrm>
                <a:off x="6559551" y="2965450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8" name="Freeform 69"/>
              <p:cNvSpPr>
                <a:spLocks/>
              </p:cNvSpPr>
              <p:nvPr/>
            </p:nvSpPr>
            <p:spPr bwMode="auto">
              <a:xfrm>
                <a:off x="3870326" y="234950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9" name="Freeform 79"/>
              <p:cNvSpPr>
                <a:spLocks/>
              </p:cNvSpPr>
              <p:nvPr/>
            </p:nvSpPr>
            <p:spPr bwMode="auto">
              <a:xfrm>
                <a:off x="5486401" y="35861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441565" y="-206525"/>
              <a:ext cx="5539816" cy="4790456"/>
              <a:chOff x="3870326" y="1414463"/>
              <a:chExt cx="3227388" cy="2790825"/>
            </a:xfrm>
            <a:solidFill>
              <a:schemeClr val="bg1">
                <a:lumMod val="75000"/>
                <a:alpha val="5000"/>
              </a:schemeClr>
            </a:solidFill>
          </p:grpSpPr>
          <p:sp>
            <p:nvSpPr>
              <p:cNvPr id="69" name="Freeform 16"/>
              <p:cNvSpPr>
                <a:spLocks/>
              </p:cNvSpPr>
              <p:nvPr/>
            </p:nvSpPr>
            <p:spPr bwMode="auto">
              <a:xfrm>
                <a:off x="3870326" y="297021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0" name="Freeform 20"/>
              <p:cNvSpPr>
                <a:spLocks/>
              </p:cNvSpPr>
              <p:nvPr/>
            </p:nvSpPr>
            <p:spPr bwMode="auto">
              <a:xfrm>
                <a:off x="6559551" y="2654300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1" name="Freeform 37"/>
              <p:cNvSpPr>
                <a:spLocks/>
              </p:cNvSpPr>
              <p:nvPr/>
            </p:nvSpPr>
            <p:spPr bwMode="auto">
              <a:xfrm>
                <a:off x="6559551" y="3586163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2" name="Freeform 49"/>
              <p:cNvSpPr>
                <a:spLocks/>
              </p:cNvSpPr>
              <p:nvPr/>
            </p:nvSpPr>
            <p:spPr bwMode="auto">
              <a:xfrm>
                <a:off x="6019801" y="2035175"/>
                <a:ext cx="539750" cy="619125"/>
              </a:xfrm>
              <a:custGeom>
                <a:avLst/>
                <a:gdLst>
                  <a:gd name="T0" fmla="*/ 0 w 340"/>
                  <a:gd name="T1" fmla="*/ 196 h 390"/>
                  <a:gd name="T2" fmla="*/ 340 w 340"/>
                  <a:gd name="T3" fmla="*/ 390 h 390"/>
                  <a:gd name="T4" fmla="*/ 340 w 340"/>
                  <a:gd name="T5" fmla="*/ 0 h 390"/>
                  <a:gd name="T6" fmla="*/ 0 w 340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0" y="196"/>
                    </a:moveTo>
                    <a:lnTo>
                      <a:pt x="340" y="390"/>
                    </a:lnTo>
                    <a:lnTo>
                      <a:pt x="340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3" name="Freeform 62"/>
              <p:cNvSpPr>
                <a:spLocks/>
              </p:cNvSpPr>
              <p:nvPr/>
            </p:nvSpPr>
            <p:spPr bwMode="auto">
              <a:xfrm>
                <a:off x="4945063" y="2657475"/>
                <a:ext cx="541338" cy="620713"/>
              </a:xfrm>
              <a:custGeom>
                <a:avLst/>
                <a:gdLst>
                  <a:gd name="T0" fmla="*/ 0 w 341"/>
                  <a:gd name="T1" fmla="*/ 197 h 391"/>
                  <a:gd name="T2" fmla="*/ 341 w 341"/>
                  <a:gd name="T3" fmla="*/ 391 h 391"/>
                  <a:gd name="T4" fmla="*/ 338 w 341"/>
                  <a:gd name="T5" fmla="*/ 0 h 391"/>
                  <a:gd name="T6" fmla="*/ 0 w 341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0" y="197"/>
                    </a:moveTo>
                    <a:lnTo>
                      <a:pt x="341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4" name="Freeform 66"/>
              <p:cNvSpPr>
                <a:spLocks/>
              </p:cNvSpPr>
              <p:nvPr/>
            </p:nvSpPr>
            <p:spPr bwMode="auto">
              <a:xfrm>
                <a:off x="4406901" y="20383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5" name="Freeform 68"/>
              <p:cNvSpPr>
                <a:spLocks/>
              </p:cNvSpPr>
              <p:nvPr/>
            </p:nvSpPr>
            <p:spPr bwMode="auto">
              <a:xfrm>
                <a:off x="4945063" y="14144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441565" y="327564"/>
              <a:ext cx="6460846" cy="5327270"/>
              <a:chOff x="3870326" y="1725613"/>
              <a:chExt cx="3763962" cy="3103562"/>
            </a:xfrm>
            <a:solidFill>
              <a:schemeClr val="bg1">
                <a:lumMod val="65000"/>
                <a:alpha val="5000"/>
              </a:schemeClr>
            </a:solidFill>
          </p:grpSpPr>
          <p:sp>
            <p:nvSpPr>
              <p:cNvPr id="62" name="Freeform 15"/>
              <p:cNvSpPr>
                <a:spLocks/>
              </p:cNvSpPr>
              <p:nvPr/>
            </p:nvSpPr>
            <p:spPr bwMode="auto">
              <a:xfrm>
                <a:off x="3870326" y="26574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3" name="Freeform 26"/>
              <p:cNvSpPr>
                <a:spLocks/>
              </p:cNvSpPr>
              <p:nvPr/>
            </p:nvSpPr>
            <p:spPr bwMode="auto">
              <a:xfrm>
                <a:off x="4411663" y="3589338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4" name="Freeform 33"/>
              <p:cNvSpPr>
                <a:spLocks/>
              </p:cNvSpPr>
              <p:nvPr/>
            </p:nvSpPr>
            <p:spPr bwMode="auto">
              <a:xfrm>
                <a:off x="5486401" y="32781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5" name="Freeform 36"/>
              <p:cNvSpPr>
                <a:spLocks/>
              </p:cNvSpPr>
              <p:nvPr/>
            </p:nvSpPr>
            <p:spPr bwMode="auto">
              <a:xfrm>
                <a:off x="7097713" y="358616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6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6" name="Freeform 39"/>
              <p:cNvSpPr>
                <a:spLocks/>
              </p:cNvSpPr>
              <p:nvPr/>
            </p:nvSpPr>
            <p:spPr bwMode="auto">
              <a:xfrm>
                <a:off x="6022976" y="42100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7" name="Freeform 48"/>
              <p:cNvSpPr>
                <a:spLocks/>
              </p:cNvSpPr>
              <p:nvPr/>
            </p:nvSpPr>
            <p:spPr bwMode="auto">
              <a:xfrm>
                <a:off x="6559551" y="2035175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8" name="Freeform 65"/>
              <p:cNvSpPr>
                <a:spLocks/>
              </p:cNvSpPr>
              <p:nvPr/>
            </p:nvSpPr>
            <p:spPr bwMode="auto">
              <a:xfrm>
                <a:off x="4945063" y="17256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520533" y="-735166"/>
              <a:ext cx="7381879" cy="6398174"/>
              <a:chOff x="3333751" y="1106488"/>
              <a:chExt cx="4300537" cy="3727450"/>
            </a:xfrm>
            <a:solidFill>
              <a:schemeClr val="tx1">
                <a:lumMod val="50000"/>
                <a:lumOff val="50000"/>
                <a:alpha val="1000"/>
              </a:schemeClr>
            </a:solidFill>
          </p:grpSpPr>
          <p:sp>
            <p:nvSpPr>
              <p:cNvPr id="52" name="Freeform 7"/>
              <p:cNvSpPr>
                <a:spLocks/>
              </p:cNvSpPr>
              <p:nvPr/>
            </p:nvSpPr>
            <p:spPr bwMode="auto">
              <a:xfrm>
                <a:off x="6556376" y="1414463"/>
                <a:ext cx="541338" cy="620713"/>
              </a:xfrm>
              <a:custGeom>
                <a:avLst/>
                <a:gdLst>
                  <a:gd name="T0" fmla="*/ 2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2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2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2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3" name="Freeform 13"/>
              <p:cNvSpPr>
                <a:spLocks/>
              </p:cNvSpPr>
              <p:nvPr/>
            </p:nvSpPr>
            <p:spPr bwMode="auto">
              <a:xfrm>
                <a:off x="4945063" y="11064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4" name="Freeform 22"/>
              <p:cNvSpPr>
                <a:spLocks/>
              </p:cNvSpPr>
              <p:nvPr/>
            </p:nvSpPr>
            <p:spPr bwMode="auto">
              <a:xfrm>
                <a:off x="6022976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5" name="Freeform 30"/>
              <p:cNvSpPr>
                <a:spLocks/>
              </p:cNvSpPr>
              <p:nvPr/>
            </p:nvSpPr>
            <p:spPr bwMode="auto">
              <a:xfrm>
                <a:off x="3870326" y="4210050"/>
                <a:ext cx="541338" cy="623888"/>
              </a:xfrm>
              <a:custGeom>
                <a:avLst/>
                <a:gdLst>
                  <a:gd name="T0" fmla="*/ 2 w 341"/>
                  <a:gd name="T1" fmla="*/ 393 h 393"/>
                  <a:gd name="T2" fmla="*/ 0 w 341"/>
                  <a:gd name="T3" fmla="*/ 0 h 393"/>
                  <a:gd name="T4" fmla="*/ 341 w 341"/>
                  <a:gd name="T5" fmla="*/ 196 h 393"/>
                  <a:gd name="T6" fmla="*/ 2 w 341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3">
                    <a:moveTo>
                      <a:pt x="2" y="393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2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6" name="Freeform 35"/>
              <p:cNvSpPr>
                <a:spLocks/>
              </p:cNvSpPr>
              <p:nvPr/>
            </p:nvSpPr>
            <p:spPr bwMode="auto">
              <a:xfrm>
                <a:off x="7097713" y="3273425"/>
                <a:ext cx="536575" cy="623888"/>
              </a:xfrm>
              <a:custGeom>
                <a:avLst/>
                <a:gdLst>
                  <a:gd name="T0" fmla="*/ 0 w 338"/>
                  <a:gd name="T1" fmla="*/ 197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7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7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7" name="Freeform 52"/>
              <p:cNvSpPr>
                <a:spLocks/>
              </p:cNvSpPr>
              <p:nvPr/>
            </p:nvSpPr>
            <p:spPr bwMode="auto">
              <a:xfrm>
                <a:off x="7097713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8" name="Freeform 54"/>
              <p:cNvSpPr>
                <a:spLocks/>
              </p:cNvSpPr>
              <p:nvPr/>
            </p:nvSpPr>
            <p:spPr bwMode="auto">
              <a:xfrm>
                <a:off x="6019801" y="2346325"/>
                <a:ext cx="539750" cy="619125"/>
              </a:xfrm>
              <a:custGeom>
                <a:avLst/>
                <a:gdLst>
                  <a:gd name="T0" fmla="*/ 2 w 340"/>
                  <a:gd name="T1" fmla="*/ 390 h 390"/>
                  <a:gd name="T2" fmla="*/ 0 w 340"/>
                  <a:gd name="T3" fmla="*/ 0 h 390"/>
                  <a:gd name="T4" fmla="*/ 340 w 340"/>
                  <a:gd name="T5" fmla="*/ 194 h 390"/>
                  <a:gd name="T6" fmla="*/ 2 w 340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2" y="390"/>
                    </a:moveTo>
                    <a:lnTo>
                      <a:pt x="0" y="0"/>
                    </a:lnTo>
                    <a:lnTo>
                      <a:pt x="340" y="194"/>
                    </a:lnTo>
                    <a:lnTo>
                      <a:pt x="2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9" name="Freeform 60"/>
              <p:cNvSpPr>
                <a:spLocks/>
              </p:cNvSpPr>
              <p:nvPr/>
            </p:nvSpPr>
            <p:spPr bwMode="auto">
              <a:xfrm>
                <a:off x="4406901" y="2970213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0" name="Freeform 71"/>
              <p:cNvSpPr>
                <a:spLocks/>
              </p:cNvSpPr>
              <p:nvPr/>
            </p:nvSpPr>
            <p:spPr bwMode="auto">
              <a:xfrm>
                <a:off x="3333751" y="2349500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1" name="Freeform 73"/>
              <p:cNvSpPr>
                <a:spLocks/>
              </p:cNvSpPr>
              <p:nvPr/>
            </p:nvSpPr>
            <p:spPr bwMode="auto">
              <a:xfrm>
                <a:off x="4406901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520533" y="-735166"/>
              <a:ext cx="7381879" cy="5855911"/>
              <a:chOff x="3333751" y="1106488"/>
              <a:chExt cx="4300537" cy="3411538"/>
            </a:xfrm>
            <a:solidFill>
              <a:schemeClr val="tx1">
                <a:lumMod val="65000"/>
                <a:lumOff val="35000"/>
                <a:alpha val="1000"/>
              </a:schemeClr>
            </a:solidFill>
          </p:grpSpPr>
          <p:sp>
            <p:nvSpPr>
              <p:cNvPr id="44" name="Freeform 9"/>
              <p:cNvSpPr>
                <a:spLocks/>
              </p:cNvSpPr>
              <p:nvPr/>
            </p:nvSpPr>
            <p:spPr bwMode="auto">
              <a:xfrm>
                <a:off x="6019801" y="1725613"/>
                <a:ext cx="539750" cy="620713"/>
              </a:xfrm>
              <a:custGeom>
                <a:avLst/>
                <a:gdLst>
                  <a:gd name="T0" fmla="*/ 0 w 340"/>
                  <a:gd name="T1" fmla="*/ 391 h 391"/>
                  <a:gd name="T2" fmla="*/ 0 w 340"/>
                  <a:gd name="T3" fmla="*/ 0 h 391"/>
                  <a:gd name="T4" fmla="*/ 340 w 340"/>
                  <a:gd name="T5" fmla="*/ 195 h 391"/>
                  <a:gd name="T6" fmla="*/ 0 w 340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40" y="195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5" name="Freeform 10"/>
              <p:cNvSpPr>
                <a:spLocks/>
              </p:cNvSpPr>
              <p:nvPr/>
            </p:nvSpPr>
            <p:spPr bwMode="auto">
              <a:xfrm>
                <a:off x="5481638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6" name="Freeform 18"/>
              <p:cNvSpPr>
                <a:spLocks/>
              </p:cNvSpPr>
              <p:nvPr/>
            </p:nvSpPr>
            <p:spPr bwMode="auto">
              <a:xfrm>
                <a:off x="7097713" y="234632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7" name="Freeform 19"/>
              <p:cNvSpPr>
                <a:spLocks/>
              </p:cNvSpPr>
              <p:nvPr/>
            </p:nvSpPr>
            <p:spPr bwMode="auto">
              <a:xfrm>
                <a:off x="6559551" y="2346325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6022976" y="3897313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9" name="Freeform 63"/>
              <p:cNvSpPr>
                <a:spLocks/>
              </p:cNvSpPr>
              <p:nvPr/>
            </p:nvSpPr>
            <p:spPr bwMode="auto">
              <a:xfrm>
                <a:off x="5481638" y="1106488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0" name="Freeform 70"/>
              <p:cNvSpPr>
                <a:spLocks/>
              </p:cNvSpPr>
              <p:nvPr/>
            </p:nvSpPr>
            <p:spPr bwMode="auto">
              <a:xfrm>
                <a:off x="3333751" y="265747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1" name="Freeform 74"/>
              <p:cNvSpPr>
                <a:spLocks/>
              </p:cNvSpPr>
              <p:nvPr/>
            </p:nvSpPr>
            <p:spPr bwMode="auto">
              <a:xfrm>
                <a:off x="6022976" y="3586163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441565" y="-206525"/>
              <a:ext cx="6460846" cy="5861360"/>
              <a:chOff x="3870326" y="1414463"/>
              <a:chExt cx="3763962" cy="3414712"/>
            </a:xfrm>
            <a:solidFill>
              <a:schemeClr val="tx1">
                <a:lumMod val="75000"/>
                <a:lumOff val="25000"/>
                <a:alpha val="1000"/>
              </a:schemeClr>
            </a:solidFill>
          </p:grpSpPr>
          <p:sp>
            <p:nvSpPr>
              <p:cNvPr id="34" name="Freeform 8"/>
              <p:cNvSpPr>
                <a:spLocks/>
              </p:cNvSpPr>
              <p:nvPr/>
            </p:nvSpPr>
            <p:spPr bwMode="auto">
              <a:xfrm>
                <a:off x="6019801" y="1414463"/>
                <a:ext cx="539750" cy="620713"/>
              </a:xfrm>
              <a:custGeom>
                <a:avLst/>
                <a:gdLst>
                  <a:gd name="T0" fmla="*/ 0 w 340"/>
                  <a:gd name="T1" fmla="*/ 196 h 391"/>
                  <a:gd name="T2" fmla="*/ 340 w 340"/>
                  <a:gd name="T3" fmla="*/ 391 h 391"/>
                  <a:gd name="T4" fmla="*/ 338 w 340"/>
                  <a:gd name="T5" fmla="*/ 0 h 391"/>
                  <a:gd name="T6" fmla="*/ 0 w 340"/>
                  <a:gd name="T7" fmla="*/ 196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196"/>
                    </a:moveTo>
                    <a:lnTo>
                      <a:pt x="340" y="391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5" name="Freeform 17"/>
              <p:cNvSpPr>
                <a:spLocks/>
              </p:cNvSpPr>
              <p:nvPr/>
            </p:nvSpPr>
            <p:spPr bwMode="auto">
              <a:xfrm>
                <a:off x="7097713" y="2035175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6" name="Freeform 24"/>
              <p:cNvSpPr>
                <a:spLocks/>
              </p:cNvSpPr>
              <p:nvPr/>
            </p:nvSpPr>
            <p:spPr bwMode="auto">
              <a:xfrm>
                <a:off x="3870326" y="1417638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7" name="Freeform 25"/>
              <p:cNvSpPr>
                <a:spLocks/>
              </p:cNvSpPr>
              <p:nvPr/>
            </p:nvSpPr>
            <p:spPr bwMode="auto">
              <a:xfrm>
                <a:off x="4948238" y="3589338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8" name="Freeform 27"/>
              <p:cNvSpPr>
                <a:spLocks/>
              </p:cNvSpPr>
              <p:nvPr/>
            </p:nvSpPr>
            <p:spPr bwMode="auto">
              <a:xfrm>
                <a:off x="4411663" y="390207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9" name="Freeform 28"/>
              <p:cNvSpPr>
                <a:spLocks/>
              </p:cNvSpPr>
              <p:nvPr/>
            </p:nvSpPr>
            <p:spPr bwMode="auto">
              <a:xfrm>
                <a:off x="3870326" y="3902075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41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41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0" name="Freeform 32"/>
              <p:cNvSpPr>
                <a:spLocks/>
              </p:cNvSpPr>
              <p:nvPr/>
            </p:nvSpPr>
            <p:spPr bwMode="auto">
              <a:xfrm>
                <a:off x="4945063" y="234632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1" name="Freeform 56"/>
              <p:cNvSpPr>
                <a:spLocks/>
              </p:cNvSpPr>
              <p:nvPr/>
            </p:nvSpPr>
            <p:spPr bwMode="auto">
              <a:xfrm>
                <a:off x="5481638" y="2657475"/>
                <a:ext cx="541338" cy="620713"/>
              </a:xfrm>
              <a:custGeom>
                <a:avLst/>
                <a:gdLst>
                  <a:gd name="T0" fmla="*/ 3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3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3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3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2" name="Freeform 59"/>
              <p:cNvSpPr>
                <a:spLocks/>
              </p:cNvSpPr>
              <p:nvPr/>
            </p:nvSpPr>
            <p:spPr bwMode="auto">
              <a:xfrm>
                <a:off x="4948238" y="42100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3" name="Freeform 64"/>
              <p:cNvSpPr>
                <a:spLocks/>
              </p:cNvSpPr>
              <p:nvPr/>
            </p:nvSpPr>
            <p:spPr bwMode="auto">
              <a:xfrm>
                <a:off x="5481638" y="1414463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441565" y="-740615"/>
              <a:ext cx="7384604" cy="7460904"/>
              <a:chOff x="3870326" y="1103313"/>
              <a:chExt cx="4302125" cy="4346575"/>
            </a:xfrm>
            <a:solidFill>
              <a:schemeClr val="bg1">
                <a:lumMod val="50000"/>
                <a:alpha val="2000"/>
              </a:schemeClr>
            </a:solidFill>
          </p:grpSpPr>
          <p:sp>
            <p:nvSpPr>
              <p:cNvPr id="24" name="Freeform 61"/>
              <p:cNvSpPr>
                <a:spLocks/>
              </p:cNvSpPr>
              <p:nvPr/>
            </p:nvSpPr>
            <p:spPr bwMode="auto">
              <a:xfrm>
                <a:off x="5486401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3870326" y="1103313"/>
                <a:ext cx="4302125" cy="4033837"/>
                <a:chOff x="3870326" y="1103313"/>
                <a:chExt cx="4302125" cy="4033837"/>
              </a:xfrm>
              <a:grpFill/>
            </p:grpSpPr>
            <p:sp>
              <p:nvSpPr>
                <p:cNvPr id="27" name="Freeform 6"/>
                <p:cNvSpPr>
                  <a:spLocks/>
                </p:cNvSpPr>
                <p:nvPr/>
              </p:nvSpPr>
              <p:spPr bwMode="auto">
                <a:xfrm>
                  <a:off x="6556376" y="1103313"/>
                  <a:ext cx="541338" cy="619125"/>
                </a:xfrm>
                <a:custGeom>
                  <a:avLst/>
                  <a:gdLst>
                    <a:gd name="T0" fmla="*/ 0 w 341"/>
                    <a:gd name="T1" fmla="*/ 196 h 390"/>
                    <a:gd name="T2" fmla="*/ 341 w 341"/>
                    <a:gd name="T3" fmla="*/ 390 h 390"/>
                    <a:gd name="T4" fmla="*/ 338 w 341"/>
                    <a:gd name="T5" fmla="*/ 0 h 390"/>
                    <a:gd name="T6" fmla="*/ 0 w 341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1" h="390">
                      <a:moveTo>
                        <a:pt x="0" y="196"/>
                      </a:moveTo>
                      <a:lnTo>
                        <a:pt x="341" y="390"/>
                      </a:lnTo>
                      <a:lnTo>
                        <a:pt x="338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8" name="Freeform 38"/>
                <p:cNvSpPr>
                  <a:spLocks/>
                </p:cNvSpPr>
                <p:nvPr/>
              </p:nvSpPr>
              <p:spPr bwMode="auto">
                <a:xfrm>
                  <a:off x="6559551" y="3897313"/>
                  <a:ext cx="538163" cy="620713"/>
                </a:xfrm>
                <a:custGeom>
                  <a:avLst/>
                  <a:gdLst>
                    <a:gd name="T0" fmla="*/ 0 w 339"/>
                    <a:gd name="T1" fmla="*/ 391 h 391"/>
                    <a:gd name="T2" fmla="*/ 0 w 339"/>
                    <a:gd name="T3" fmla="*/ 0 h 391"/>
                    <a:gd name="T4" fmla="*/ 339 w 339"/>
                    <a:gd name="T5" fmla="*/ 194 h 391"/>
                    <a:gd name="T6" fmla="*/ 0 w 339"/>
                    <a:gd name="T7" fmla="*/ 39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1">
                      <a:moveTo>
                        <a:pt x="0" y="391"/>
                      </a:moveTo>
                      <a:lnTo>
                        <a:pt x="0" y="0"/>
                      </a:lnTo>
                      <a:lnTo>
                        <a:pt x="339" y="194"/>
                      </a:lnTo>
                      <a:lnTo>
                        <a:pt x="0" y="391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9" name="Freeform 42"/>
                <p:cNvSpPr>
                  <a:spLocks/>
                </p:cNvSpPr>
                <p:nvPr/>
              </p:nvSpPr>
              <p:spPr bwMode="auto">
                <a:xfrm>
                  <a:off x="7097713" y="1414463"/>
                  <a:ext cx="536575" cy="620713"/>
                </a:xfrm>
                <a:custGeom>
                  <a:avLst/>
                  <a:gdLst>
                    <a:gd name="T0" fmla="*/ 0 w 338"/>
                    <a:gd name="T1" fmla="*/ 194 h 391"/>
                    <a:gd name="T2" fmla="*/ 338 w 338"/>
                    <a:gd name="T3" fmla="*/ 391 h 391"/>
                    <a:gd name="T4" fmla="*/ 338 w 338"/>
                    <a:gd name="T5" fmla="*/ 0 h 391"/>
                    <a:gd name="T6" fmla="*/ 0 w 338"/>
                    <a:gd name="T7" fmla="*/ 194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1">
                      <a:moveTo>
                        <a:pt x="0" y="194"/>
                      </a:moveTo>
                      <a:lnTo>
                        <a:pt x="338" y="391"/>
                      </a:lnTo>
                      <a:lnTo>
                        <a:pt x="338" y="0"/>
                      </a:lnTo>
                      <a:lnTo>
                        <a:pt x="0" y="194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0" name="Freeform 43"/>
                <p:cNvSpPr>
                  <a:spLocks/>
                </p:cNvSpPr>
                <p:nvPr/>
              </p:nvSpPr>
              <p:spPr bwMode="auto">
                <a:xfrm>
                  <a:off x="7634288" y="1103313"/>
                  <a:ext cx="538163" cy="619125"/>
                </a:xfrm>
                <a:custGeom>
                  <a:avLst/>
                  <a:gdLst>
                    <a:gd name="T0" fmla="*/ 0 w 339"/>
                    <a:gd name="T1" fmla="*/ 196 h 390"/>
                    <a:gd name="T2" fmla="*/ 339 w 339"/>
                    <a:gd name="T3" fmla="*/ 390 h 390"/>
                    <a:gd name="T4" fmla="*/ 339 w 339"/>
                    <a:gd name="T5" fmla="*/ 0 h 390"/>
                    <a:gd name="T6" fmla="*/ 0 w 339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196"/>
                      </a:moveTo>
                      <a:lnTo>
                        <a:pt x="339" y="390"/>
                      </a:lnTo>
                      <a:lnTo>
                        <a:pt x="339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1" name="Freeform 47"/>
                <p:cNvSpPr>
                  <a:spLocks/>
                </p:cNvSpPr>
                <p:nvPr/>
              </p:nvSpPr>
              <p:spPr bwMode="auto">
                <a:xfrm>
                  <a:off x="6559551" y="1722438"/>
                  <a:ext cx="538163" cy="623888"/>
                </a:xfrm>
                <a:custGeom>
                  <a:avLst/>
                  <a:gdLst>
                    <a:gd name="T0" fmla="*/ 0 w 339"/>
                    <a:gd name="T1" fmla="*/ 197 h 393"/>
                    <a:gd name="T2" fmla="*/ 339 w 339"/>
                    <a:gd name="T3" fmla="*/ 393 h 393"/>
                    <a:gd name="T4" fmla="*/ 339 w 339"/>
                    <a:gd name="T5" fmla="*/ 0 h 393"/>
                    <a:gd name="T6" fmla="*/ 0 w 339"/>
                    <a:gd name="T7" fmla="*/ 197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3">
                      <a:moveTo>
                        <a:pt x="0" y="197"/>
                      </a:moveTo>
                      <a:lnTo>
                        <a:pt x="339" y="393"/>
                      </a:lnTo>
                      <a:lnTo>
                        <a:pt x="339" y="0"/>
                      </a:lnTo>
                      <a:lnTo>
                        <a:pt x="0" y="197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2" name="Freeform 67"/>
                <p:cNvSpPr>
                  <a:spLocks/>
                </p:cNvSpPr>
                <p:nvPr/>
              </p:nvSpPr>
              <p:spPr bwMode="auto">
                <a:xfrm>
                  <a:off x="3870326" y="1106488"/>
                  <a:ext cx="536575" cy="619125"/>
                </a:xfrm>
                <a:custGeom>
                  <a:avLst/>
                  <a:gdLst>
                    <a:gd name="T0" fmla="*/ 0 w 338"/>
                    <a:gd name="T1" fmla="*/ 390 h 390"/>
                    <a:gd name="T2" fmla="*/ 0 w 338"/>
                    <a:gd name="T3" fmla="*/ 0 h 390"/>
                    <a:gd name="T4" fmla="*/ 338 w 338"/>
                    <a:gd name="T5" fmla="*/ 196 h 390"/>
                    <a:gd name="T6" fmla="*/ 0 w 338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8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3" name="Freeform 76"/>
                <p:cNvSpPr>
                  <a:spLocks/>
                </p:cNvSpPr>
                <p:nvPr/>
              </p:nvSpPr>
              <p:spPr bwMode="auto">
                <a:xfrm>
                  <a:off x="6559551" y="4518025"/>
                  <a:ext cx="538163" cy="619125"/>
                </a:xfrm>
                <a:custGeom>
                  <a:avLst/>
                  <a:gdLst>
                    <a:gd name="T0" fmla="*/ 0 w 339"/>
                    <a:gd name="T1" fmla="*/ 390 h 390"/>
                    <a:gd name="T2" fmla="*/ 0 w 339"/>
                    <a:gd name="T3" fmla="*/ 0 h 390"/>
                    <a:gd name="T4" fmla="*/ 339 w 339"/>
                    <a:gd name="T5" fmla="*/ 196 h 390"/>
                    <a:gd name="T6" fmla="*/ 0 w 339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9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</p:grpSp>
          <p:sp>
            <p:nvSpPr>
              <p:cNvPr id="26" name="Freeform 77"/>
              <p:cNvSpPr>
                <a:spLocks/>
              </p:cNvSpPr>
              <p:nvPr/>
            </p:nvSpPr>
            <p:spPr bwMode="auto">
              <a:xfrm>
                <a:off x="5486401" y="38973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131142" y="-1269255"/>
              <a:ext cx="3695027" cy="7989544"/>
              <a:chOff x="6019801" y="795338"/>
              <a:chExt cx="2152650" cy="4654550"/>
            </a:xfrm>
            <a:solidFill>
              <a:schemeClr val="tx1">
                <a:lumMod val="95000"/>
                <a:lumOff val="5000"/>
                <a:alpha val="1000"/>
              </a:schemeClr>
            </a:solidFill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7092951" y="1103313"/>
                <a:ext cx="541338" cy="619125"/>
              </a:xfrm>
              <a:custGeom>
                <a:avLst/>
                <a:gdLst>
                  <a:gd name="T0" fmla="*/ 3 w 341"/>
                  <a:gd name="T1" fmla="*/ 390 h 390"/>
                  <a:gd name="T2" fmla="*/ 0 w 341"/>
                  <a:gd name="T3" fmla="*/ 0 h 390"/>
                  <a:gd name="T4" fmla="*/ 341 w 341"/>
                  <a:gd name="T5" fmla="*/ 196 h 390"/>
                  <a:gd name="T6" fmla="*/ 3 w 341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3" y="390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3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9" name="Freeform 41"/>
              <p:cNvSpPr>
                <a:spLocks/>
              </p:cNvSpPr>
              <p:nvPr/>
            </p:nvSpPr>
            <p:spPr bwMode="auto">
              <a:xfrm>
                <a:off x="7634288" y="1414463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0" name="Freeform 44"/>
              <p:cNvSpPr>
                <a:spLocks/>
              </p:cNvSpPr>
              <p:nvPr/>
            </p:nvSpPr>
            <p:spPr bwMode="auto">
              <a:xfrm>
                <a:off x="7097713" y="172243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1" name="Freeform 46"/>
              <p:cNvSpPr>
                <a:spLocks/>
              </p:cNvSpPr>
              <p:nvPr/>
            </p:nvSpPr>
            <p:spPr bwMode="auto">
              <a:xfrm>
                <a:off x="7634288" y="265430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" name="Freeform 72"/>
              <p:cNvSpPr>
                <a:spLocks/>
              </p:cNvSpPr>
              <p:nvPr/>
            </p:nvSpPr>
            <p:spPr bwMode="auto">
              <a:xfrm>
                <a:off x="6019801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3" name="Freeform 75"/>
              <p:cNvSpPr>
                <a:spLocks/>
              </p:cNvSpPr>
              <p:nvPr/>
            </p:nvSpPr>
            <p:spPr bwMode="auto">
              <a:xfrm>
                <a:off x="6559551" y="4829175"/>
                <a:ext cx="538163" cy="620713"/>
              </a:xfrm>
              <a:custGeom>
                <a:avLst/>
                <a:gdLst>
                  <a:gd name="T0" fmla="*/ 0 w 339"/>
                  <a:gd name="T1" fmla="*/ 194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4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  <p:sp>
        <p:nvSpPr>
          <p:cNvPr id="90" name="Pentagon 89"/>
          <p:cNvSpPr/>
          <p:nvPr userDrawn="1"/>
        </p:nvSpPr>
        <p:spPr>
          <a:xfrm rot="10800000">
            <a:off x="8780327" y="6251108"/>
            <a:ext cx="363672" cy="393526"/>
          </a:xfrm>
          <a:prstGeom prst="homePlate">
            <a:avLst>
              <a:gd name="adj" fmla="val 29245"/>
            </a:avLst>
          </a:prstGeom>
          <a:solidFill>
            <a:srgbClr val="B9D5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1" name="Rectangle 90"/>
          <p:cNvSpPr/>
          <p:nvPr userDrawn="1"/>
        </p:nvSpPr>
        <p:spPr>
          <a:xfrm>
            <a:off x="8859832" y="6251109"/>
            <a:ext cx="1847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857080" y="6297221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60E2A6B-A809-4840-BF14-8648BC0BDF87}" type="slidenum">
              <a:rPr lang="id-ID" sz="900" b="1" smtClean="0">
                <a:solidFill>
                  <a:schemeClr val="bg1"/>
                </a:solidFill>
              </a:rPr>
              <a:pPr/>
              <a:t>‹#›</a:t>
            </a:fld>
            <a:endParaRPr lang="id-ID" sz="900" dirty="0"/>
          </a:p>
        </p:txBody>
      </p:sp>
    </p:spTree>
    <p:extLst>
      <p:ext uri="{BB962C8B-B14F-4D97-AF65-F5344CB8AC3E}">
        <p14:creationId xmlns:p14="http://schemas.microsoft.com/office/powerpoint/2010/main" val="123556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4168975" y="-1269255"/>
            <a:ext cx="6229227" cy="7989544"/>
            <a:chOff x="5520533" y="-1269255"/>
            <a:chExt cx="8305636" cy="7989544"/>
          </a:xfrm>
        </p:grpSpPr>
        <p:grpSp>
          <p:nvGrpSpPr>
            <p:cNvPr id="8" name="Group 7"/>
            <p:cNvGrpSpPr/>
            <p:nvPr/>
          </p:nvGrpSpPr>
          <p:grpSpPr>
            <a:xfrm>
              <a:off x="7370771" y="864377"/>
              <a:ext cx="2765821" cy="3199090"/>
              <a:chOff x="4411663" y="2038350"/>
              <a:chExt cx="1611313" cy="1863726"/>
            </a:xfrm>
            <a:solidFill>
              <a:srgbClr val="FBFBFB">
                <a:alpha val="5000"/>
              </a:srgbClr>
            </a:solidFill>
          </p:grpSpPr>
          <p:sp>
            <p:nvSpPr>
              <p:cNvPr id="87" name="Freeform 11"/>
              <p:cNvSpPr>
                <a:spLocks/>
              </p:cNvSpPr>
              <p:nvPr/>
            </p:nvSpPr>
            <p:spPr bwMode="auto">
              <a:xfrm>
                <a:off x="5486401" y="20383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8" name="Freeform 14"/>
              <p:cNvSpPr>
                <a:spLocks/>
              </p:cNvSpPr>
              <p:nvPr/>
            </p:nvSpPr>
            <p:spPr bwMode="auto">
              <a:xfrm>
                <a:off x="4411663" y="2657475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9" name="Freeform 58"/>
              <p:cNvSpPr>
                <a:spLocks/>
              </p:cNvSpPr>
              <p:nvPr/>
            </p:nvSpPr>
            <p:spPr bwMode="auto">
              <a:xfrm>
                <a:off x="4411663" y="327818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370771" y="-1269255"/>
              <a:ext cx="6455398" cy="7989544"/>
              <a:chOff x="4411663" y="795338"/>
              <a:chExt cx="3760788" cy="4654550"/>
            </a:xfrm>
            <a:solidFill>
              <a:schemeClr val="bg1">
                <a:lumMod val="95000"/>
                <a:alpha val="5000"/>
              </a:schemeClr>
            </a:solidFill>
          </p:grpSpPr>
          <p:sp>
            <p:nvSpPr>
              <p:cNvPr id="80" name="Freeform 12"/>
              <p:cNvSpPr>
                <a:spLocks/>
              </p:cNvSpPr>
              <p:nvPr/>
            </p:nvSpPr>
            <p:spPr bwMode="auto">
              <a:xfrm>
                <a:off x="4945063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1" name="Freeform 21"/>
              <p:cNvSpPr>
                <a:spLocks/>
              </p:cNvSpPr>
              <p:nvPr/>
            </p:nvSpPr>
            <p:spPr bwMode="auto">
              <a:xfrm>
                <a:off x="6022976" y="2654300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2" name="Freeform 23"/>
              <p:cNvSpPr>
                <a:spLocks/>
              </p:cNvSpPr>
              <p:nvPr/>
            </p:nvSpPr>
            <p:spPr bwMode="auto">
              <a:xfrm>
                <a:off x="4948238" y="3278188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3" name="Freeform 29"/>
              <p:cNvSpPr>
                <a:spLocks/>
              </p:cNvSpPr>
              <p:nvPr/>
            </p:nvSpPr>
            <p:spPr bwMode="auto">
              <a:xfrm>
                <a:off x="4411663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4" name="Freeform 45"/>
              <p:cNvSpPr>
                <a:spLocks/>
              </p:cNvSpPr>
              <p:nvPr/>
            </p:nvSpPr>
            <p:spPr bwMode="auto">
              <a:xfrm>
                <a:off x="7634288" y="2343150"/>
                <a:ext cx="538163" cy="622300"/>
              </a:xfrm>
              <a:custGeom>
                <a:avLst/>
                <a:gdLst>
                  <a:gd name="T0" fmla="*/ 0 w 339"/>
                  <a:gd name="T1" fmla="*/ 196 h 392"/>
                  <a:gd name="T2" fmla="*/ 339 w 339"/>
                  <a:gd name="T3" fmla="*/ 392 h 392"/>
                  <a:gd name="T4" fmla="*/ 339 w 339"/>
                  <a:gd name="T5" fmla="*/ 0 h 392"/>
                  <a:gd name="T6" fmla="*/ 0 w 339"/>
                  <a:gd name="T7" fmla="*/ 19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2">
                    <a:moveTo>
                      <a:pt x="0" y="196"/>
                    </a:moveTo>
                    <a:lnTo>
                      <a:pt x="339" y="392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5" name="Freeform 57"/>
              <p:cNvSpPr>
                <a:spLocks/>
              </p:cNvSpPr>
              <p:nvPr/>
            </p:nvSpPr>
            <p:spPr bwMode="auto">
              <a:xfrm>
                <a:off x="5481638" y="2346325"/>
                <a:ext cx="541338" cy="619125"/>
              </a:xfrm>
              <a:custGeom>
                <a:avLst/>
                <a:gdLst>
                  <a:gd name="T0" fmla="*/ 0 w 341"/>
                  <a:gd name="T1" fmla="*/ 196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6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6" name="Freeform 78"/>
              <p:cNvSpPr>
                <a:spLocks/>
              </p:cNvSpPr>
              <p:nvPr/>
            </p:nvSpPr>
            <p:spPr bwMode="auto">
              <a:xfrm>
                <a:off x="6022976" y="3278188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441565" y="864377"/>
              <a:ext cx="5539816" cy="3727728"/>
              <a:chOff x="3870326" y="2038350"/>
              <a:chExt cx="3227388" cy="2171701"/>
            </a:xfrm>
            <a:solidFill>
              <a:schemeClr val="bg1">
                <a:lumMod val="85000"/>
                <a:alpha val="5000"/>
              </a:schemeClr>
            </a:solidFill>
          </p:grpSpPr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945063" y="2038350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7" name="Freeform 53"/>
              <p:cNvSpPr>
                <a:spLocks/>
              </p:cNvSpPr>
              <p:nvPr/>
            </p:nvSpPr>
            <p:spPr bwMode="auto">
              <a:xfrm>
                <a:off x="6559551" y="2965450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8" name="Freeform 69"/>
              <p:cNvSpPr>
                <a:spLocks/>
              </p:cNvSpPr>
              <p:nvPr/>
            </p:nvSpPr>
            <p:spPr bwMode="auto">
              <a:xfrm>
                <a:off x="3870326" y="234950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9" name="Freeform 79"/>
              <p:cNvSpPr>
                <a:spLocks/>
              </p:cNvSpPr>
              <p:nvPr/>
            </p:nvSpPr>
            <p:spPr bwMode="auto">
              <a:xfrm>
                <a:off x="5486401" y="35861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441565" y="-206525"/>
              <a:ext cx="5539816" cy="4790456"/>
              <a:chOff x="3870326" y="1414463"/>
              <a:chExt cx="3227388" cy="2790825"/>
            </a:xfrm>
            <a:solidFill>
              <a:schemeClr val="bg1">
                <a:lumMod val="75000"/>
                <a:alpha val="5000"/>
              </a:schemeClr>
            </a:solidFill>
          </p:grpSpPr>
          <p:sp>
            <p:nvSpPr>
              <p:cNvPr id="69" name="Freeform 16"/>
              <p:cNvSpPr>
                <a:spLocks/>
              </p:cNvSpPr>
              <p:nvPr/>
            </p:nvSpPr>
            <p:spPr bwMode="auto">
              <a:xfrm>
                <a:off x="3870326" y="297021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0" name="Freeform 20"/>
              <p:cNvSpPr>
                <a:spLocks/>
              </p:cNvSpPr>
              <p:nvPr/>
            </p:nvSpPr>
            <p:spPr bwMode="auto">
              <a:xfrm>
                <a:off x="6559551" y="2654300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1" name="Freeform 37"/>
              <p:cNvSpPr>
                <a:spLocks/>
              </p:cNvSpPr>
              <p:nvPr/>
            </p:nvSpPr>
            <p:spPr bwMode="auto">
              <a:xfrm>
                <a:off x="6559551" y="3586163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2" name="Freeform 49"/>
              <p:cNvSpPr>
                <a:spLocks/>
              </p:cNvSpPr>
              <p:nvPr/>
            </p:nvSpPr>
            <p:spPr bwMode="auto">
              <a:xfrm>
                <a:off x="6019801" y="2035175"/>
                <a:ext cx="539750" cy="619125"/>
              </a:xfrm>
              <a:custGeom>
                <a:avLst/>
                <a:gdLst>
                  <a:gd name="T0" fmla="*/ 0 w 340"/>
                  <a:gd name="T1" fmla="*/ 196 h 390"/>
                  <a:gd name="T2" fmla="*/ 340 w 340"/>
                  <a:gd name="T3" fmla="*/ 390 h 390"/>
                  <a:gd name="T4" fmla="*/ 340 w 340"/>
                  <a:gd name="T5" fmla="*/ 0 h 390"/>
                  <a:gd name="T6" fmla="*/ 0 w 340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0" y="196"/>
                    </a:moveTo>
                    <a:lnTo>
                      <a:pt x="340" y="390"/>
                    </a:lnTo>
                    <a:lnTo>
                      <a:pt x="340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3" name="Freeform 62"/>
              <p:cNvSpPr>
                <a:spLocks/>
              </p:cNvSpPr>
              <p:nvPr/>
            </p:nvSpPr>
            <p:spPr bwMode="auto">
              <a:xfrm>
                <a:off x="4945063" y="2657475"/>
                <a:ext cx="541338" cy="620713"/>
              </a:xfrm>
              <a:custGeom>
                <a:avLst/>
                <a:gdLst>
                  <a:gd name="T0" fmla="*/ 0 w 341"/>
                  <a:gd name="T1" fmla="*/ 197 h 391"/>
                  <a:gd name="T2" fmla="*/ 341 w 341"/>
                  <a:gd name="T3" fmla="*/ 391 h 391"/>
                  <a:gd name="T4" fmla="*/ 338 w 341"/>
                  <a:gd name="T5" fmla="*/ 0 h 391"/>
                  <a:gd name="T6" fmla="*/ 0 w 341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0" y="197"/>
                    </a:moveTo>
                    <a:lnTo>
                      <a:pt x="341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4" name="Freeform 66"/>
              <p:cNvSpPr>
                <a:spLocks/>
              </p:cNvSpPr>
              <p:nvPr/>
            </p:nvSpPr>
            <p:spPr bwMode="auto">
              <a:xfrm>
                <a:off x="4406901" y="20383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5" name="Freeform 68"/>
              <p:cNvSpPr>
                <a:spLocks/>
              </p:cNvSpPr>
              <p:nvPr/>
            </p:nvSpPr>
            <p:spPr bwMode="auto">
              <a:xfrm>
                <a:off x="4945063" y="14144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441565" y="327564"/>
              <a:ext cx="6460846" cy="5327270"/>
              <a:chOff x="3870326" y="1725613"/>
              <a:chExt cx="3763962" cy="3103562"/>
            </a:xfrm>
            <a:solidFill>
              <a:schemeClr val="bg1">
                <a:lumMod val="65000"/>
                <a:alpha val="5000"/>
              </a:schemeClr>
            </a:solidFill>
          </p:grpSpPr>
          <p:sp>
            <p:nvSpPr>
              <p:cNvPr id="62" name="Freeform 15"/>
              <p:cNvSpPr>
                <a:spLocks/>
              </p:cNvSpPr>
              <p:nvPr/>
            </p:nvSpPr>
            <p:spPr bwMode="auto">
              <a:xfrm>
                <a:off x="3870326" y="26574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3" name="Freeform 26"/>
              <p:cNvSpPr>
                <a:spLocks/>
              </p:cNvSpPr>
              <p:nvPr/>
            </p:nvSpPr>
            <p:spPr bwMode="auto">
              <a:xfrm>
                <a:off x="4411663" y="3589338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4" name="Freeform 33"/>
              <p:cNvSpPr>
                <a:spLocks/>
              </p:cNvSpPr>
              <p:nvPr/>
            </p:nvSpPr>
            <p:spPr bwMode="auto">
              <a:xfrm>
                <a:off x="5486401" y="32781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5" name="Freeform 36"/>
              <p:cNvSpPr>
                <a:spLocks/>
              </p:cNvSpPr>
              <p:nvPr/>
            </p:nvSpPr>
            <p:spPr bwMode="auto">
              <a:xfrm>
                <a:off x="7097713" y="358616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6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6" name="Freeform 39"/>
              <p:cNvSpPr>
                <a:spLocks/>
              </p:cNvSpPr>
              <p:nvPr/>
            </p:nvSpPr>
            <p:spPr bwMode="auto">
              <a:xfrm>
                <a:off x="6022976" y="42100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7" name="Freeform 48"/>
              <p:cNvSpPr>
                <a:spLocks/>
              </p:cNvSpPr>
              <p:nvPr/>
            </p:nvSpPr>
            <p:spPr bwMode="auto">
              <a:xfrm>
                <a:off x="6559551" y="2035175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8" name="Freeform 65"/>
              <p:cNvSpPr>
                <a:spLocks/>
              </p:cNvSpPr>
              <p:nvPr/>
            </p:nvSpPr>
            <p:spPr bwMode="auto">
              <a:xfrm>
                <a:off x="4945063" y="17256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520533" y="-735166"/>
              <a:ext cx="7381879" cy="6398174"/>
              <a:chOff x="3333751" y="1106488"/>
              <a:chExt cx="4300537" cy="3727450"/>
            </a:xfrm>
            <a:solidFill>
              <a:schemeClr val="tx1">
                <a:lumMod val="50000"/>
                <a:lumOff val="50000"/>
                <a:alpha val="1000"/>
              </a:schemeClr>
            </a:solidFill>
          </p:grpSpPr>
          <p:sp>
            <p:nvSpPr>
              <p:cNvPr id="52" name="Freeform 7"/>
              <p:cNvSpPr>
                <a:spLocks/>
              </p:cNvSpPr>
              <p:nvPr/>
            </p:nvSpPr>
            <p:spPr bwMode="auto">
              <a:xfrm>
                <a:off x="6556376" y="1414463"/>
                <a:ext cx="541338" cy="620713"/>
              </a:xfrm>
              <a:custGeom>
                <a:avLst/>
                <a:gdLst>
                  <a:gd name="T0" fmla="*/ 2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2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2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2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3" name="Freeform 13"/>
              <p:cNvSpPr>
                <a:spLocks/>
              </p:cNvSpPr>
              <p:nvPr/>
            </p:nvSpPr>
            <p:spPr bwMode="auto">
              <a:xfrm>
                <a:off x="4945063" y="11064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4" name="Freeform 22"/>
              <p:cNvSpPr>
                <a:spLocks/>
              </p:cNvSpPr>
              <p:nvPr/>
            </p:nvSpPr>
            <p:spPr bwMode="auto">
              <a:xfrm>
                <a:off x="6022976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5" name="Freeform 30"/>
              <p:cNvSpPr>
                <a:spLocks/>
              </p:cNvSpPr>
              <p:nvPr/>
            </p:nvSpPr>
            <p:spPr bwMode="auto">
              <a:xfrm>
                <a:off x="3870326" y="4210050"/>
                <a:ext cx="541338" cy="623888"/>
              </a:xfrm>
              <a:custGeom>
                <a:avLst/>
                <a:gdLst>
                  <a:gd name="T0" fmla="*/ 2 w 341"/>
                  <a:gd name="T1" fmla="*/ 393 h 393"/>
                  <a:gd name="T2" fmla="*/ 0 w 341"/>
                  <a:gd name="T3" fmla="*/ 0 h 393"/>
                  <a:gd name="T4" fmla="*/ 341 w 341"/>
                  <a:gd name="T5" fmla="*/ 196 h 393"/>
                  <a:gd name="T6" fmla="*/ 2 w 341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3">
                    <a:moveTo>
                      <a:pt x="2" y="393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2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6" name="Freeform 35"/>
              <p:cNvSpPr>
                <a:spLocks/>
              </p:cNvSpPr>
              <p:nvPr/>
            </p:nvSpPr>
            <p:spPr bwMode="auto">
              <a:xfrm>
                <a:off x="7097713" y="3273425"/>
                <a:ext cx="536575" cy="623888"/>
              </a:xfrm>
              <a:custGeom>
                <a:avLst/>
                <a:gdLst>
                  <a:gd name="T0" fmla="*/ 0 w 338"/>
                  <a:gd name="T1" fmla="*/ 197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7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7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7" name="Freeform 52"/>
              <p:cNvSpPr>
                <a:spLocks/>
              </p:cNvSpPr>
              <p:nvPr/>
            </p:nvSpPr>
            <p:spPr bwMode="auto">
              <a:xfrm>
                <a:off x="7097713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8" name="Freeform 54"/>
              <p:cNvSpPr>
                <a:spLocks/>
              </p:cNvSpPr>
              <p:nvPr/>
            </p:nvSpPr>
            <p:spPr bwMode="auto">
              <a:xfrm>
                <a:off x="6019801" y="2346325"/>
                <a:ext cx="539750" cy="619125"/>
              </a:xfrm>
              <a:custGeom>
                <a:avLst/>
                <a:gdLst>
                  <a:gd name="T0" fmla="*/ 2 w 340"/>
                  <a:gd name="T1" fmla="*/ 390 h 390"/>
                  <a:gd name="T2" fmla="*/ 0 w 340"/>
                  <a:gd name="T3" fmla="*/ 0 h 390"/>
                  <a:gd name="T4" fmla="*/ 340 w 340"/>
                  <a:gd name="T5" fmla="*/ 194 h 390"/>
                  <a:gd name="T6" fmla="*/ 2 w 340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2" y="390"/>
                    </a:moveTo>
                    <a:lnTo>
                      <a:pt x="0" y="0"/>
                    </a:lnTo>
                    <a:lnTo>
                      <a:pt x="340" y="194"/>
                    </a:lnTo>
                    <a:lnTo>
                      <a:pt x="2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9" name="Freeform 60"/>
              <p:cNvSpPr>
                <a:spLocks/>
              </p:cNvSpPr>
              <p:nvPr/>
            </p:nvSpPr>
            <p:spPr bwMode="auto">
              <a:xfrm>
                <a:off x="4406901" y="2970213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0" name="Freeform 71"/>
              <p:cNvSpPr>
                <a:spLocks/>
              </p:cNvSpPr>
              <p:nvPr/>
            </p:nvSpPr>
            <p:spPr bwMode="auto">
              <a:xfrm>
                <a:off x="3333751" y="2349500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1" name="Freeform 73"/>
              <p:cNvSpPr>
                <a:spLocks/>
              </p:cNvSpPr>
              <p:nvPr/>
            </p:nvSpPr>
            <p:spPr bwMode="auto">
              <a:xfrm>
                <a:off x="4406901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520533" y="-735166"/>
              <a:ext cx="7381879" cy="5855911"/>
              <a:chOff x="3333751" y="1106488"/>
              <a:chExt cx="4300537" cy="3411538"/>
            </a:xfrm>
            <a:solidFill>
              <a:schemeClr val="tx1">
                <a:lumMod val="65000"/>
                <a:lumOff val="35000"/>
                <a:alpha val="1000"/>
              </a:schemeClr>
            </a:solidFill>
          </p:grpSpPr>
          <p:sp>
            <p:nvSpPr>
              <p:cNvPr id="44" name="Freeform 9"/>
              <p:cNvSpPr>
                <a:spLocks/>
              </p:cNvSpPr>
              <p:nvPr/>
            </p:nvSpPr>
            <p:spPr bwMode="auto">
              <a:xfrm>
                <a:off x="6019801" y="1725613"/>
                <a:ext cx="539750" cy="620713"/>
              </a:xfrm>
              <a:custGeom>
                <a:avLst/>
                <a:gdLst>
                  <a:gd name="T0" fmla="*/ 0 w 340"/>
                  <a:gd name="T1" fmla="*/ 391 h 391"/>
                  <a:gd name="T2" fmla="*/ 0 w 340"/>
                  <a:gd name="T3" fmla="*/ 0 h 391"/>
                  <a:gd name="T4" fmla="*/ 340 w 340"/>
                  <a:gd name="T5" fmla="*/ 195 h 391"/>
                  <a:gd name="T6" fmla="*/ 0 w 340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40" y="195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5" name="Freeform 10"/>
              <p:cNvSpPr>
                <a:spLocks/>
              </p:cNvSpPr>
              <p:nvPr/>
            </p:nvSpPr>
            <p:spPr bwMode="auto">
              <a:xfrm>
                <a:off x="5481638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6" name="Freeform 18"/>
              <p:cNvSpPr>
                <a:spLocks/>
              </p:cNvSpPr>
              <p:nvPr/>
            </p:nvSpPr>
            <p:spPr bwMode="auto">
              <a:xfrm>
                <a:off x="7097713" y="234632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7" name="Freeform 19"/>
              <p:cNvSpPr>
                <a:spLocks/>
              </p:cNvSpPr>
              <p:nvPr/>
            </p:nvSpPr>
            <p:spPr bwMode="auto">
              <a:xfrm>
                <a:off x="6559551" y="2346325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6022976" y="3897313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9" name="Freeform 63"/>
              <p:cNvSpPr>
                <a:spLocks/>
              </p:cNvSpPr>
              <p:nvPr/>
            </p:nvSpPr>
            <p:spPr bwMode="auto">
              <a:xfrm>
                <a:off x="5481638" y="1106488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0" name="Freeform 70"/>
              <p:cNvSpPr>
                <a:spLocks/>
              </p:cNvSpPr>
              <p:nvPr/>
            </p:nvSpPr>
            <p:spPr bwMode="auto">
              <a:xfrm>
                <a:off x="3333751" y="265747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1" name="Freeform 74"/>
              <p:cNvSpPr>
                <a:spLocks/>
              </p:cNvSpPr>
              <p:nvPr/>
            </p:nvSpPr>
            <p:spPr bwMode="auto">
              <a:xfrm>
                <a:off x="6022976" y="3586163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441565" y="-206525"/>
              <a:ext cx="6460846" cy="5861360"/>
              <a:chOff x="3870326" y="1414463"/>
              <a:chExt cx="3763962" cy="3414712"/>
            </a:xfrm>
            <a:solidFill>
              <a:schemeClr val="tx1">
                <a:lumMod val="75000"/>
                <a:lumOff val="25000"/>
                <a:alpha val="1000"/>
              </a:schemeClr>
            </a:solidFill>
          </p:grpSpPr>
          <p:sp>
            <p:nvSpPr>
              <p:cNvPr id="34" name="Freeform 8"/>
              <p:cNvSpPr>
                <a:spLocks/>
              </p:cNvSpPr>
              <p:nvPr/>
            </p:nvSpPr>
            <p:spPr bwMode="auto">
              <a:xfrm>
                <a:off x="6019801" y="1414463"/>
                <a:ext cx="539750" cy="620713"/>
              </a:xfrm>
              <a:custGeom>
                <a:avLst/>
                <a:gdLst>
                  <a:gd name="T0" fmla="*/ 0 w 340"/>
                  <a:gd name="T1" fmla="*/ 196 h 391"/>
                  <a:gd name="T2" fmla="*/ 340 w 340"/>
                  <a:gd name="T3" fmla="*/ 391 h 391"/>
                  <a:gd name="T4" fmla="*/ 338 w 340"/>
                  <a:gd name="T5" fmla="*/ 0 h 391"/>
                  <a:gd name="T6" fmla="*/ 0 w 340"/>
                  <a:gd name="T7" fmla="*/ 196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196"/>
                    </a:moveTo>
                    <a:lnTo>
                      <a:pt x="340" y="391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5" name="Freeform 17"/>
              <p:cNvSpPr>
                <a:spLocks/>
              </p:cNvSpPr>
              <p:nvPr/>
            </p:nvSpPr>
            <p:spPr bwMode="auto">
              <a:xfrm>
                <a:off x="7097713" y="2035175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6" name="Freeform 24"/>
              <p:cNvSpPr>
                <a:spLocks/>
              </p:cNvSpPr>
              <p:nvPr/>
            </p:nvSpPr>
            <p:spPr bwMode="auto">
              <a:xfrm>
                <a:off x="3870326" y="1417638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7" name="Freeform 25"/>
              <p:cNvSpPr>
                <a:spLocks/>
              </p:cNvSpPr>
              <p:nvPr/>
            </p:nvSpPr>
            <p:spPr bwMode="auto">
              <a:xfrm>
                <a:off x="4948238" y="3589338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8" name="Freeform 27"/>
              <p:cNvSpPr>
                <a:spLocks/>
              </p:cNvSpPr>
              <p:nvPr/>
            </p:nvSpPr>
            <p:spPr bwMode="auto">
              <a:xfrm>
                <a:off x="4411663" y="390207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9" name="Freeform 28"/>
              <p:cNvSpPr>
                <a:spLocks/>
              </p:cNvSpPr>
              <p:nvPr/>
            </p:nvSpPr>
            <p:spPr bwMode="auto">
              <a:xfrm>
                <a:off x="3870326" y="3902075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41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41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0" name="Freeform 32"/>
              <p:cNvSpPr>
                <a:spLocks/>
              </p:cNvSpPr>
              <p:nvPr/>
            </p:nvSpPr>
            <p:spPr bwMode="auto">
              <a:xfrm>
                <a:off x="4945063" y="234632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1" name="Freeform 56"/>
              <p:cNvSpPr>
                <a:spLocks/>
              </p:cNvSpPr>
              <p:nvPr/>
            </p:nvSpPr>
            <p:spPr bwMode="auto">
              <a:xfrm>
                <a:off x="5481638" y="2657475"/>
                <a:ext cx="541338" cy="620713"/>
              </a:xfrm>
              <a:custGeom>
                <a:avLst/>
                <a:gdLst>
                  <a:gd name="T0" fmla="*/ 3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3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3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3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2" name="Freeform 59"/>
              <p:cNvSpPr>
                <a:spLocks/>
              </p:cNvSpPr>
              <p:nvPr/>
            </p:nvSpPr>
            <p:spPr bwMode="auto">
              <a:xfrm>
                <a:off x="4948238" y="42100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3" name="Freeform 64"/>
              <p:cNvSpPr>
                <a:spLocks/>
              </p:cNvSpPr>
              <p:nvPr/>
            </p:nvSpPr>
            <p:spPr bwMode="auto">
              <a:xfrm>
                <a:off x="5481638" y="1414463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441565" y="-740615"/>
              <a:ext cx="7384604" cy="7460904"/>
              <a:chOff x="3870326" y="1103313"/>
              <a:chExt cx="4302125" cy="4346575"/>
            </a:xfrm>
            <a:solidFill>
              <a:schemeClr val="bg1">
                <a:lumMod val="50000"/>
                <a:alpha val="2000"/>
              </a:schemeClr>
            </a:solidFill>
          </p:grpSpPr>
          <p:sp>
            <p:nvSpPr>
              <p:cNvPr id="24" name="Freeform 61"/>
              <p:cNvSpPr>
                <a:spLocks/>
              </p:cNvSpPr>
              <p:nvPr/>
            </p:nvSpPr>
            <p:spPr bwMode="auto">
              <a:xfrm>
                <a:off x="5486401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3870326" y="1103313"/>
                <a:ext cx="4302125" cy="4033837"/>
                <a:chOff x="3870326" y="1103313"/>
                <a:chExt cx="4302125" cy="4033837"/>
              </a:xfrm>
              <a:grpFill/>
            </p:grpSpPr>
            <p:sp>
              <p:nvSpPr>
                <p:cNvPr id="27" name="Freeform 6"/>
                <p:cNvSpPr>
                  <a:spLocks/>
                </p:cNvSpPr>
                <p:nvPr/>
              </p:nvSpPr>
              <p:spPr bwMode="auto">
                <a:xfrm>
                  <a:off x="6556376" y="1103313"/>
                  <a:ext cx="541338" cy="619125"/>
                </a:xfrm>
                <a:custGeom>
                  <a:avLst/>
                  <a:gdLst>
                    <a:gd name="T0" fmla="*/ 0 w 341"/>
                    <a:gd name="T1" fmla="*/ 196 h 390"/>
                    <a:gd name="T2" fmla="*/ 341 w 341"/>
                    <a:gd name="T3" fmla="*/ 390 h 390"/>
                    <a:gd name="T4" fmla="*/ 338 w 341"/>
                    <a:gd name="T5" fmla="*/ 0 h 390"/>
                    <a:gd name="T6" fmla="*/ 0 w 341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1" h="390">
                      <a:moveTo>
                        <a:pt x="0" y="196"/>
                      </a:moveTo>
                      <a:lnTo>
                        <a:pt x="341" y="390"/>
                      </a:lnTo>
                      <a:lnTo>
                        <a:pt x="338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8" name="Freeform 38"/>
                <p:cNvSpPr>
                  <a:spLocks/>
                </p:cNvSpPr>
                <p:nvPr/>
              </p:nvSpPr>
              <p:spPr bwMode="auto">
                <a:xfrm>
                  <a:off x="6559551" y="3897313"/>
                  <a:ext cx="538163" cy="620713"/>
                </a:xfrm>
                <a:custGeom>
                  <a:avLst/>
                  <a:gdLst>
                    <a:gd name="T0" fmla="*/ 0 w 339"/>
                    <a:gd name="T1" fmla="*/ 391 h 391"/>
                    <a:gd name="T2" fmla="*/ 0 w 339"/>
                    <a:gd name="T3" fmla="*/ 0 h 391"/>
                    <a:gd name="T4" fmla="*/ 339 w 339"/>
                    <a:gd name="T5" fmla="*/ 194 h 391"/>
                    <a:gd name="T6" fmla="*/ 0 w 339"/>
                    <a:gd name="T7" fmla="*/ 39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1">
                      <a:moveTo>
                        <a:pt x="0" y="391"/>
                      </a:moveTo>
                      <a:lnTo>
                        <a:pt x="0" y="0"/>
                      </a:lnTo>
                      <a:lnTo>
                        <a:pt x="339" y="194"/>
                      </a:lnTo>
                      <a:lnTo>
                        <a:pt x="0" y="391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9" name="Freeform 42"/>
                <p:cNvSpPr>
                  <a:spLocks/>
                </p:cNvSpPr>
                <p:nvPr/>
              </p:nvSpPr>
              <p:spPr bwMode="auto">
                <a:xfrm>
                  <a:off x="7097713" y="1414463"/>
                  <a:ext cx="536575" cy="620713"/>
                </a:xfrm>
                <a:custGeom>
                  <a:avLst/>
                  <a:gdLst>
                    <a:gd name="T0" fmla="*/ 0 w 338"/>
                    <a:gd name="T1" fmla="*/ 194 h 391"/>
                    <a:gd name="T2" fmla="*/ 338 w 338"/>
                    <a:gd name="T3" fmla="*/ 391 h 391"/>
                    <a:gd name="T4" fmla="*/ 338 w 338"/>
                    <a:gd name="T5" fmla="*/ 0 h 391"/>
                    <a:gd name="T6" fmla="*/ 0 w 338"/>
                    <a:gd name="T7" fmla="*/ 194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1">
                      <a:moveTo>
                        <a:pt x="0" y="194"/>
                      </a:moveTo>
                      <a:lnTo>
                        <a:pt x="338" y="391"/>
                      </a:lnTo>
                      <a:lnTo>
                        <a:pt x="338" y="0"/>
                      </a:lnTo>
                      <a:lnTo>
                        <a:pt x="0" y="194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0" name="Freeform 43"/>
                <p:cNvSpPr>
                  <a:spLocks/>
                </p:cNvSpPr>
                <p:nvPr/>
              </p:nvSpPr>
              <p:spPr bwMode="auto">
                <a:xfrm>
                  <a:off x="7634288" y="1103313"/>
                  <a:ext cx="538163" cy="619125"/>
                </a:xfrm>
                <a:custGeom>
                  <a:avLst/>
                  <a:gdLst>
                    <a:gd name="T0" fmla="*/ 0 w 339"/>
                    <a:gd name="T1" fmla="*/ 196 h 390"/>
                    <a:gd name="T2" fmla="*/ 339 w 339"/>
                    <a:gd name="T3" fmla="*/ 390 h 390"/>
                    <a:gd name="T4" fmla="*/ 339 w 339"/>
                    <a:gd name="T5" fmla="*/ 0 h 390"/>
                    <a:gd name="T6" fmla="*/ 0 w 339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196"/>
                      </a:moveTo>
                      <a:lnTo>
                        <a:pt x="339" y="390"/>
                      </a:lnTo>
                      <a:lnTo>
                        <a:pt x="339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1" name="Freeform 47"/>
                <p:cNvSpPr>
                  <a:spLocks/>
                </p:cNvSpPr>
                <p:nvPr/>
              </p:nvSpPr>
              <p:spPr bwMode="auto">
                <a:xfrm>
                  <a:off x="6559551" y="1722438"/>
                  <a:ext cx="538163" cy="623888"/>
                </a:xfrm>
                <a:custGeom>
                  <a:avLst/>
                  <a:gdLst>
                    <a:gd name="T0" fmla="*/ 0 w 339"/>
                    <a:gd name="T1" fmla="*/ 197 h 393"/>
                    <a:gd name="T2" fmla="*/ 339 w 339"/>
                    <a:gd name="T3" fmla="*/ 393 h 393"/>
                    <a:gd name="T4" fmla="*/ 339 w 339"/>
                    <a:gd name="T5" fmla="*/ 0 h 393"/>
                    <a:gd name="T6" fmla="*/ 0 w 339"/>
                    <a:gd name="T7" fmla="*/ 197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3">
                      <a:moveTo>
                        <a:pt x="0" y="197"/>
                      </a:moveTo>
                      <a:lnTo>
                        <a:pt x="339" y="393"/>
                      </a:lnTo>
                      <a:lnTo>
                        <a:pt x="339" y="0"/>
                      </a:lnTo>
                      <a:lnTo>
                        <a:pt x="0" y="197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2" name="Freeform 67"/>
                <p:cNvSpPr>
                  <a:spLocks/>
                </p:cNvSpPr>
                <p:nvPr/>
              </p:nvSpPr>
              <p:spPr bwMode="auto">
                <a:xfrm>
                  <a:off x="3870326" y="1106488"/>
                  <a:ext cx="536575" cy="619125"/>
                </a:xfrm>
                <a:custGeom>
                  <a:avLst/>
                  <a:gdLst>
                    <a:gd name="T0" fmla="*/ 0 w 338"/>
                    <a:gd name="T1" fmla="*/ 390 h 390"/>
                    <a:gd name="T2" fmla="*/ 0 w 338"/>
                    <a:gd name="T3" fmla="*/ 0 h 390"/>
                    <a:gd name="T4" fmla="*/ 338 w 338"/>
                    <a:gd name="T5" fmla="*/ 196 h 390"/>
                    <a:gd name="T6" fmla="*/ 0 w 338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8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3" name="Freeform 76"/>
                <p:cNvSpPr>
                  <a:spLocks/>
                </p:cNvSpPr>
                <p:nvPr/>
              </p:nvSpPr>
              <p:spPr bwMode="auto">
                <a:xfrm>
                  <a:off x="6559551" y="4518025"/>
                  <a:ext cx="538163" cy="619125"/>
                </a:xfrm>
                <a:custGeom>
                  <a:avLst/>
                  <a:gdLst>
                    <a:gd name="T0" fmla="*/ 0 w 339"/>
                    <a:gd name="T1" fmla="*/ 390 h 390"/>
                    <a:gd name="T2" fmla="*/ 0 w 339"/>
                    <a:gd name="T3" fmla="*/ 0 h 390"/>
                    <a:gd name="T4" fmla="*/ 339 w 339"/>
                    <a:gd name="T5" fmla="*/ 196 h 390"/>
                    <a:gd name="T6" fmla="*/ 0 w 339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9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</p:grpSp>
          <p:sp>
            <p:nvSpPr>
              <p:cNvPr id="26" name="Freeform 77"/>
              <p:cNvSpPr>
                <a:spLocks/>
              </p:cNvSpPr>
              <p:nvPr/>
            </p:nvSpPr>
            <p:spPr bwMode="auto">
              <a:xfrm>
                <a:off x="5486401" y="38973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131142" y="-1269255"/>
              <a:ext cx="3695027" cy="7989544"/>
              <a:chOff x="6019801" y="795338"/>
              <a:chExt cx="2152650" cy="4654550"/>
            </a:xfrm>
            <a:solidFill>
              <a:schemeClr val="tx1">
                <a:lumMod val="95000"/>
                <a:lumOff val="5000"/>
                <a:alpha val="1000"/>
              </a:schemeClr>
            </a:solidFill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7092951" y="1103313"/>
                <a:ext cx="541338" cy="619125"/>
              </a:xfrm>
              <a:custGeom>
                <a:avLst/>
                <a:gdLst>
                  <a:gd name="T0" fmla="*/ 3 w 341"/>
                  <a:gd name="T1" fmla="*/ 390 h 390"/>
                  <a:gd name="T2" fmla="*/ 0 w 341"/>
                  <a:gd name="T3" fmla="*/ 0 h 390"/>
                  <a:gd name="T4" fmla="*/ 341 w 341"/>
                  <a:gd name="T5" fmla="*/ 196 h 390"/>
                  <a:gd name="T6" fmla="*/ 3 w 341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3" y="390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3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9" name="Freeform 41"/>
              <p:cNvSpPr>
                <a:spLocks/>
              </p:cNvSpPr>
              <p:nvPr/>
            </p:nvSpPr>
            <p:spPr bwMode="auto">
              <a:xfrm>
                <a:off x="7634288" y="1414463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0" name="Freeform 44"/>
              <p:cNvSpPr>
                <a:spLocks/>
              </p:cNvSpPr>
              <p:nvPr/>
            </p:nvSpPr>
            <p:spPr bwMode="auto">
              <a:xfrm>
                <a:off x="7097713" y="172243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1" name="Freeform 46"/>
              <p:cNvSpPr>
                <a:spLocks/>
              </p:cNvSpPr>
              <p:nvPr/>
            </p:nvSpPr>
            <p:spPr bwMode="auto">
              <a:xfrm>
                <a:off x="7634288" y="265430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" name="Freeform 72"/>
              <p:cNvSpPr>
                <a:spLocks/>
              </p:cNvSpPr>
              <p:nvPr/>
            </p:nvSpPr>
            <p:spPr bwMode="auto">
              <a:xfrm>
                <a:off x="6019801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3" name="Freeform 75"/>
              <p:cNvSpPr>
                <a:spLocks/>
              </p:cNvSpPr>
              <p:nvPr/>
            </p:nvSpPr>
            <p:spPr bwMode="auto">
              <a:xfrm>
                <a:off x="6559551" y="4829175"/>
                <a:ext cx="538163" cy="620713"/>
              </a:xfrm>
              <a:custGeom>
                <a:avLst/>
                <a:gdLst>
                  <a:gd name="T0" fmla="*/ 0 w 339"/>
                  <a:gd name="T1" fmla="*/ 194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4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  <p:sp>
        <p:nvSpPr>
          <p:cNvPr id="90" name="Pentagon 89"/>
          <p:cNvSpPr/>
          <p:nvPr userDrawn="1"/>
        </p:nvSpPr>
        <p:spPr>
          <a:xfrm rot="10800000">
            <a:off x="8780327" y="6251108"/>
            <a:ext cx="363672" cy="393526"/>
          </a:xfrm>
          <a:prstGeom prst="homePlate">
            <a:avLst>
              <a:gd name="adj" fmla="val 29245"/>
            </a:avLst>
          </a:prstGeom>
          <a:solidFill>
            <a:srgbClr val="525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1" name="Rectangle 90"/>
          <p:cNvSpPr/>
          <p:nvPr userDrawn="1"/>
        </p:nvSpPr>
        <p:spPr>
          <a:xfrm>
            <a:off x="8859832" y="6251109"/>
            <a:ext cx="1847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857080" y="6297221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60E2A6B-A809-4840-BF14-8648BC0BDF87}" type="slidenum">
              <a:rPr lang="id-ID" sz="900" b="1" smtClean="0">
                <a:solidFill>
                  <a:schemeClr val="bg1"/>
                </a:solidFill>
              </a:rPr>
              <a:pPr/>
              <a:t>‹#›</a:t>
            </a:fld>
            <a:endParaRPr lang="id-ID" sz="900" dirty="0"/>
          </a:p>
        </p:txBody>
      </p:sp>
    </p:spTree>
    <p:extLst>
      <p:ext uri="{BB962C8B-B14F-4D97-AF65-F5344CB8AC3E}">
        <p14:creationId xmlns:p14="http://schemas.microsoft.com/office/powerpoint/2010/main" val="96978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079A-B932-4316-9869-42E832570918}" type="datetimeFigureOut">
              <a:rPr lang="id-ID" smtClean="0"/>
              <a:t>12/01/2019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2A6B-A809-4840-BF14-8648BC0BDF8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533350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solidFill>
          <a:srgbClr val="B9D5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4168975" y="-1269255"/>
            <a:ext cx="6229227" cy="7989544"/>
            <a:chOff x="5520533" y="-1269255"/>
            <a:chExt cx="8305636" cy="7989544"/>
          </a:xfrm>
        </p:grpSpPr>
        <p:grpSp>
          <p:nvGrpSpPr>
            <p:cNvPr id="8" name="Group 7"/>
            <p:cNvGrpSpPr/>
            <p:nvPr/>
          </p:nvGrpSpPr>
          <p:grpSpPr>
            <a:xfrm>
              <a:off x="7370771" y="864377"/>
              <a:ext cx="2765821" cy="3199090"/>
              <a:chOff x="4411663" y="2038350"/>
              <a:chExt cx="1611313" cy="1863726"/>
            </a:xfrm>
            <a:solidFill>
              <a:srgbClr val="FBFBFB">
                <a:alpha val="5000"/>
              </a:srgbClr>
            </a:solidFill>
          </p:grpSpPr>
          <p:sp>
            <p:nvSpPr>
              <p:cNvPr id="87" name="Freeform 11"/>
              <p:cNvSpPr>
                <a:spLocks/>
              </p:cNvSpPr>
              <p:nvPr/>
            </p:nvSpPr>
            <p:spPr bwMode="auto">
              <a:xfrm>
                <a:off x="5486401" y="20383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8" name="Freeform 14"/>
              <p:cNvSpPr>
                <a:spLocks/>
              </p:cNvSpPr>
              <p:nvPr/>
            </p:nvSpPr>
            <p:spPr bwMode="auto">
              <a:xfrm>
                <a:off x="4411663" y="2657475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9" name="Freeform 58"/>
              <p:cNvSpPr>
                <a:spLocks/>
              </p:cNvSpPr>
              <p:nvPr/>
            </p:nvSpPr>
            <p:spPr bwMode="auto">
              <a:xfrm>
                <a:off x="4411663" y="327818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370771" y="-1269255"/>
              <a:ext cx="6455398" cy="7989544"/>
              <a:chOff x="4411663" y="795338"/>
              <a:chExt cx="3760788" cy="4654550"/>
            </a:xfrm>
            <a:solidFill>
              <a:schemeClr val="bg1">
                <a:lumMod val="95000"/>
                <a:alpha val="5000"/>
              </a:schemeClr>
            </a:solidFill>
          </p:grpSpPr>
          <p:sp>
            <p:nvSpPr>
              <p:cNvPr id="80" name="Freeform 12"/>
              <p:cNvSpPr>
                <a:spLocks/>
              </p:cNvSpPr>
              <p:nvPr/>
            </p:nvSpPr>
            <p:spPr bwMode="auto">
              <a:xfrm>
                <a:off x="4945063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1" name="Freeform 21"/>
              <p:cNvSpPr>
                <a:spLocks/>
              </p:cNvSpPr>
              <p:nvPr/>
            </p:nvSpPr>
            <p:spPr bwMode="auto">
              <a:xfrm>
                <a:off x="6022976" y="2654300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2" name="Freeform 23"/>
              <p:cNvSpPr>
                <a:spLocks/>
              </p:cNvSpPr>
              <p:nvPr/>
            </p:nvSpPr>
            <p:spPr bwMode="auto">
              <a:xfrm>
                <a:off x="4948238" y="3278188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3" name="Freeform 29"/>
              <p:cNvSpPr>
                <a:spLocks/>
              </p:cNvSpPr>
              <p:nvPr/>
            </p:nvSpPr>
            <p:spPr bwMode="auto">
              <a:xfrm>
                <a:off x="4411663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4" name="Freeform 45"/>
              <p:cNvSpPr>
                <a:spLocks/>
              </p:cNvSpPr>
              <p:nvPr/>
            </p:nvSpPr>
            <p:spPr bwMode="auto">
              <a:xfrm>
                <a:off x="7634288" y="2343150"/>
                <a:ext cx="538163" cy="622300"/>
              </a:xfrm>
              <a:custGeom>
                <a:avLst/>
                <a:gdLst>
                  <a:gd name="T0" fmla="*/ 0 w 339"/>
                  <a:gd name="T1" fmla="*/ 196 h 392"/>
                  <a:gd name="T2" fmla="*/ 339 w 339"/>
                  <a:gd name="T3" fmla="*/ 392 h 392"/>
                  <a:gd name="T4" fmla="*/ 339 w 339"/>
                  <a:gd name="T5" fmla="*/ 0 h 392"/>
                  <a:gd name="T6" fmla="*/ 0 w 339"/>
                  <a:gd name="T7" fmla="*/ 19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2">
                    <a:moveTo>
                      <a:pt x="0" y="196"/>
                    </a:moveTo>
                    <a:lnTo>
                      <a:pt x="339" y="392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5" name="Freeform 57"/>
              <p:cNvSpPr>
                <a:spLocks/>
              </p:cNvSpPr>
              <p:nvPr/>
            </p:nvSpPr>
            <p:spPr bwMode="auto">
              <a:xfrm>
                <a:off x="5481638" y="2346325"/>
                <a:ext cx="541338" cy="619125"/>
              </a:xfrm>
              <a:custGeom>
                <a:avLst/>
                <a:gdLst>
                  <a:gd name="T0" fmla="*/ 0 w 341"/>
                  <a:gd name="T1" fmla="*/ 196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6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6" name="Freeform 78"/>
              <p:cNvSpPr>
                <a:spLocks/>
              </p:cNvSpPr>
              <p:nvPr/>
            </p:nvSpPr>
            <p:spPr bwMode="auto">
              <a:xfrm>
                <a:off x="6022976" y="3278188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441565" y="864377"/>
              <a:ext cx="5539816" cy="3727728"/>
              <a:chOff x="3870326" y="2038350"/>
              <a:chExt cx="3227388" cy="2171701"/>
            </a:xfrm>
            <a:solidFill>
              <a:schemeClr val="bg1">
                <a:lumMod val="85000"/>
                <a:alpha val="5000"/>
              </a:schemeClr>
            </a:solidFill>
          </p:grpSpPr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945063" y="2038350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7" name="Freeform 53"/>
              <p:cNvSpPr>
                <a:spLocks/>
              </p:cNvSpPr>
              <p:nvPr/>
            </p:nvSpPr>
            <p:spPr bwMode="auto">
              <a:xfrm>
                <a:off x="6559551" y="2965450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8" name="Freeform 69"/>
              <p:cNvSpPr>
                <a:spLocks/>
              </p:cNvSpPr>
              <p:nvPr/>
            </p:nvSpPr>
            <p:spPr bwMode="auto">
              <a:xfrm>
                <a:off x="3870326" y="234950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9" name="Freeform 79"/>
              <p:cNvSpPr>
                <a:spLocks/>
              </p:cNvSpPr>
              <p:nvPr/>
            </p:nvSpPr>
            <p:spPr bwMode="auto">
              <a:xfrm>
                <a:off x="5486401" y="35861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441565" y="-206525"/>
              <a:ext cx="5539816" cy="4790456"/>
              <a:chOff x="3870326" y="1414463"/>
              <a:chExt cx="3227388" cy="2790825"/>
            </a:xfrm>
            <a:solidFill>
              <a:schemeClr val="bg1">
                <a:lumMod val="75000"/>
                <a:alpha val="5000"/>
              </a:schemeClr>
            </a:solidFill>
          </p:grpSpPr>
          <p:sp>
            <p:nvSpPr>
              <p:cNvPr id="69" name="Freeform 16"/>
              <p:cNvSpPr>
                <a:spLocks/>
              </p:cNvSpPr>
              <p:nvPr/>
            </p:nvSpPr>
            <p:spPr bwMode="auto">
              <a:xfrm>
                <a:off x="3870326" y="297021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0" name="Freeform 20"/>
              <p:cNvSpPr>
                <a:spLocks/>
              </p:cNvSpPr>
              <p:nvPr/>
            </p:nvSpPr>
            <p:spPr bwMode="auto">
              <a:xfrm>
                <a:off x="6559551" y="2654300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1" name="Freeform 37"/>
              <p:cNvSpPr>
                <a:spLocks/>
              </p:cNvSpPr>
              <p:nvPr/>
            </p:nvSpPr>
            <p:spPr bwMode="auto">
              <a:xfrm>
                <a:off x="6559551" y="3586163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2" name="Freeform 49"/>
              <p:cNvSpPr>
                <a:spLocks/>
              </p:cNvSpPr>
              <p:nvPr/>
            </p:nvSpPr>
            <p:spPr bwMode="auto">
              <a:xfrm>
                <a:off x="6019801" y="2035175"/>
                <a:ext cx="539750" cy="619125"/>
              </a:xfrm>
              <a:custGeom>
                <a:avLst/>
                <a:gdLst>
                  <a:gd name="T0" fmla="*/ 0 w 340"/>
                  <a:gd name="T1" fmla="*/ 196 h 390"/>
                  <a:gd name="T2" fmla="*/ 340 w 340"/>
                  <a:gd name="T3" fmla="*/ 390 h 390"/>
                  <a:gd name="T4" fmla="*/ 340 w 340"/>
                  <a:gd name="T5" fmla="*/ 0 h 390"/>
                  <a:gd name="T6" fmla="*/ 0 w 340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0" y="196"/>
                    </a:moveTo>
                    <a:lnTo>
                      <a:pt x="340" y="390"/>
                    </a:lnTo>
                    <a:lnTo>
                      <a:pt x="340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3" name="Freeform 62"/>
              <p:cNvSpPr>
                <a:spLocks/>
              </p:cNvSpPr>
              <p:nvPr/>
            </p:nvSpPr>
            <p:spPr bwMode="auto">
              <a:xfrm>
                <a:off x="4945063" y="2657475"/>
                <a:ext cx="541338" cy="620713"/>
              </a:xfrm>
              <a:custGeom>
                <a:avLst/>
                <a:gdLst>
                  <a:gd name="T0" fmla="*/ 0 w 341"/>
                  <a:gd name="T1" fmla="*/ 197 h 391"/>
                  <a:gd name="T2" fmla="*/ 341 w 341"/>
                  <a:gd name="T3" fmla="*/ 391 h 391"/>
                  <a:gd name="T4" fmla="*/ 338 w 341"/>
                  <a:gd name="T5" fmla="*/ 0 h 391"/>
                  <a:gd name="T6" fmla="*/ 0 w 341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0" y="197"/>
                    </a:moveTo>
                    <a:lnTo>
                      <a:pt x="341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4" name="Freeform 66"/>
              <p:cNvSpPr>
                <a:spLocks/>
              </p:cNvSpPr>
              <p:nvPr/>
            </p:nvSpPr>
            <p:spPr bwMode="auto">
              <a:xfrm>
                <a:off x="4406901" y="20383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5" name="Freeform 68"/>
              <p:cNvSpPr>
                <a:spLocks/>
              </p:cNvSpPr>
              <p:nvPr/>
            </p:nvSpPr>
            <p:spPr bwMode="auto">
              <a:xfrm>
                <a:off x="4945063" y="14144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441565" y="327564"/>
              <a:ext cx="6460846" cy="5327270"/>
              <a:chOff x="3870326" y="1725613"/>
              <a:chExt cx="3763962" cy="3103562"/>
            </a:xfrm>
            <a:solidFill>
              <a:schemeClr val="bg1">
                <a:lumMod val="65000"/>
                <a:alpha val="5000"/>
              </a:schemeClr>
            </a:solidFill>
          </p:grpSpPr>
          <p:sp>
            <p:nvSpPr>
              <p:cNvPr id="62" name="Freeform 15"/>
              <p:cNvSpPr>
                <a:spLocks/>
              </p:cNvSpPr>
              <p:nvPr/>
            </p:nvSpPr>
            <p:spPr bwMode="auto">
              <a:xfrm>
                <a:off x="3870326" y="26574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3" name="Freeform 26"/>
              <p:cNvSpPr>
                <a:spLocks/>
              </p:cNvSpPr>
              <p:nvPr/>
            </p:nvSpPr>
            <p:spPr bwMode="auto">
              <a:xfrm>
                <a:off x="4411663" y="3589338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4" name="Freeform 33"/>
              <p:cNvSpPr>
                <a:spLocks/>
              </p:cNvSpPr>
              <p:nvPr/>
            </p:nvSpPr>
            <p:spPr bwMode="auto">
              <a:xfrm>
                <a:off x="5486401" y="32781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5" name="Freeform 36"/>
              <p:cNvSpPr>
                <a:spLocks/>
              </p:cNvSpPr>
              <p:nvPr/>
            </p:nvSpPr>
            <p:spPr bwMode="auto">
              <a:xfrm>
                <a:off x="7097713" y="358616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6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6" name="Freeform 39"/>
              <p:cNvSpPr>
                <a:spLocks/>
              </p:cNvSpPr>
              <p:nvPr/>
            </p:nvSpPr>
            <p:spPr bwMode="auto">
              <a:xfrm>
                <a:off x="6022976" y="42100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7" name="Freeform 48"/>
              <p:cNvSpPr>
                <a:spLocks/>
              </p:cNvSpPr>
              <p:nvPr/>
            </p:nvSpPr>
            <p:spPr bwMode="auto">
              <a:xfrm>
                <a:off x="6559551" y="2035175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8" name="Freeform 65"/>
              <p:cNvSpPr>
                <a:spLocks/>
              </p:cNvSpPr>
              <p:nvPr/>
            </p:nvSpPr>
            <p:spPr bwMode="auto">
              <a:xfrm>
                <a:off x="4945063" y="17256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520533" y="-735166"/>
              <a:ext cx="7381879" cy="6398174"/>
              <a:chOff x="3333751" y="1106488"/>
              <a:chExt cx="4300537" cy="3727450"/>
            </a:xfrm>
            <a:solidFill>
              <a:schemeClr val="tx1">
                <a:lumMod val="50000"/>
                <a:lumOff val="50000"/>
                <a:alpha val="1000"/>
              </a:schemeClr>
            </a:solidFill>
          </p:grpSpPr>
          <p:sp>
            <p:nvSpPr>
              <p:cNvPr id="52" name="Freeform 7"/>
              <p:cNvSpPr>
                <a:spLocks/>
              </p:cNvSpPr>
              <p:nvPr/>
            </p:nvSpPr>
            <p:spPr bwMode="auto">
              <a:xfrm>
                <a:off x="6556376" y="1414463"/>
                <a:ext cx="541338" cy="620713"/>
              </a:xfrm>
              <a:custGeom>
                <a:avLst/>
                <a:gdLst>
                  <a:gd name="T0" fmla="*/ 2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2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2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2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3" name="Freeform 13"/>
              <p:cNvSpPr>
                <a:spLocks/>
              </p:cNvSpPr>
              <p:nvPr/>
            </p:nvSpPr>
            <p:spPr bwMode="auto">
              <a:xfrm>
                <a:off x="4945063" y="11064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4" name="Freeform 22"/>
              <p:cNvSpPr>
                <a:spLocks/>
              </p:cNvSpPr>
              <p:nvPr/>
            </p:nvSpPr>
            <p:spPr bwMode="auto">
              <a:xfrm>
                <a:off x="6022976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5" name="Freeform 30"/>
              <p:cNvSpPr>
                <a:spLocks/>
              </p:cNvSpPr>
              <p:nvPr/>
            </p:nvSpPr>
            <p:spPr bwMode="auto">
              <a:xfrm>
                <a:off x="3870326" y="4210050"/>
                <a:ext cx="541338" cy="623888"/>
              </a:xfrm>
              <a:custGeom>
                <a:avLst/>
                <a:gdLst>
                  <a:gd name="T0" fmla="*/ 2 w 341"/>
                  <a:gd name="T1" fmla="*/ 393 h 393"/>
                  <a:gd name="T2" fmla="*/ 0 w 341"/>
                  <a:gd name="T3" fmla="*/ 0 h 393"/>
                  <a:gd name="T4" fmla="*/ 341 w 341"/>
                  <a:gd name="T5" fmla="*/ 196 h 393"/>
                  <a:gd name="T6" fmla="*/ 2 w 341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3">
                    <a:moveTo>
                      <a:pt x="2" y="393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2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6" name="Freeform 35"/>
              <p:cNvSpPr>
                <a:spLocks/>
              </p:cNvSpPr>
              <p:nvPr/>
            </p:nvSpPr>
            <p:spPr bwMode="auto">
              <a:xfrm>
                <a:off x="7097713" y="3273425"/>
                <a:ext cx="536575" cy="623888"/>
              </a:xfrm>
              <a:custGeom>
                <a:avLst/>
                <a:gdLst>
                  <a:gd name="T0" fmla="*/ 0 w 338"/>
                  <a:gd name="T1" fmla="*/ 197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7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7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7" name="Freeform 52"/>
              <p:cNvSpPr>
                <a:spLocks/>
              </p:cNvSpPr>
              <p:nvPr/>
            </p:nvSpPr>
            <p:spPr bwMode="auto">
              <a:xfrm>
                <a:off x="7097713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8" name="Freeform 54"/>
              <p:cNvSpPr>
                <a:spLocks/>
              </p:cNvSpPr>
              <p:nvPr/>
            </p:nvSpPr>
            <p:spPr bwMode="auto">
              <a:xfrm>
                <a:off x="6019801" y="2346325"/>
                <a:ext cx="539750" cy="619125"/>
              </a:xfrm>
              <a:custGeom>
                <a:avLst/>
                <a:gdLst>
                  <a:gd name="T0" fmla="*/ 2 w 340"/>
                  <a:gd name="T1" fmla="*/ 390 h 390"/>
                  <a:gd name="T2" fmla="*/ 0 w 340"/>
                  <a:gd name="T3" fmla="*/ 0 h 390"/>
                  <a:gd name="T4" fmla="*/ 340 w 340"/>
                  <a:gd name="T5" fmla="*/ 194 h 390"/>
                  <a:gd name="T6" fmla="*/ 2 w 340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2" y="390"/>
                    </a:moveTo>
                    <a:lnTo>
                      <a:pt x="0" y="0"/>
                    </a:lnTo>
                    <a:lnTo>
                      <a:pt x="340" y="194"/>
                    </a:lnTo>
                    <a:lnTo>
                      <a:pt x="2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9" name="Freeform 60"/>
              <p:cNvSpPr>
                <a:spLocks/>
              </p:cNvSpPr>
              <p:nvPr/>
            </p:nvSpPr>
            <p:spPr bwMode="auto">
              <a:xfrm>
                <a:off x="4406901" y="2970213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0" name="Freeform 71"/>
              <p:cNvSpPr>
                <a:spLocks/>
              </p:cNvSpPr>
              <p:nvPr/>
            </p:nvSpPr>
            <p:spPr bwMode="auto">
              <a:xfrm>
                <a:off x="3333751" y="2349500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1" name="Freeform 73"/>
              <p:cNvSpPr>
                <a:spLocks/>
              </p:cNvSpPr>
              <p:nvPr/>
            </p:nvSpPr>
            <p:spPr bwMode="auto">
              <a:xfrm>
                <a:off x="4406901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520533" y="-735166"/>
              <a:ext cx="7381879" cy="5855911"/>
              <a:chOff x="3333751" y="1106488"/>
              <a:chExt cx="4300537" cy="3411538"/>
            </a:xfrm>
            <a:solidFill>
              <a:schemeClr val="tx1">
                <a:lumMod val="65000"/>
                <a:lumOff val="35000"/>
                <a:alpha val="1000"/>
              </a:schemeClr>
            </a:solidFill>
          </p:grpSpPr>
          <p:sp>
            <p:nvSpPr>
              <p:cNvPr id="44" name="Freeform 9"/>
              <p:cNvSpPr>
                <a:spLocks/>
              </p:cNvSpPr>
              <p:nvPr/>
            </p:nvSpPr>
            <p:spPr bwMode="auto">
              <a:xfrm>
                <a:off x="6019801" y="1725613"/>
                <a:ext cx="539750" cy="620713"/>
              </a:xfrm>
              <a:custGeom>
                <a:avLst/>
                <a:gdLst>
                  <a:gd name="T0" fmla="*/ 0 w 340"/>
                  <a:gd name="T1" fmla="*/ 391 h 391"/>
                  <a:gd name="T2" fmla="*/ 0 w 340"/>
                  <a:gd name="T3" fmla="*/ 0 h 391"/>
                  <a:gd name="T4" fmla="*/ 340 w 340"/>
                  <a:gd name="T5" fmla="*/ 195 h 391"/>
                  <a:gd name="T6" fmla="*/ 0 w 340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40" y="195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5" name="Freeform 10"/>
              <p:cNvSpPr>
                <a:spLocks/>
              </p:cNvSpPr>
              <p:nvPr/>
            </p:nvSpPr>
            <p:spPr bwMode="auto">
              <a:xfrm>
                <a:off x="5481638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6" name="Freeform 18"/>
              <p:cNvSpPr>
                <a:spLocks/>
              </p:cNvSpPr>
              <p:nvPr/>
            </p:nvSpPr>
            <p:spPr bwMode="auto">
              <a:xfrm>
                <a:off x="7097713" y="234632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7" name="Freeform 19"/>
              <p:cNvSpPr>
                <a:spLocks/>
              </p:cNvSpPr>
              <p:nvPr/>
            </p:nvSpPr>
            <p:spPr bwMode="auto">
              <a:xfrm>
                <a:off x="6559551" y="2346325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6022976" y="3897313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9" name="Freeform 63"/>
              <p:cNvSpPr>
                <a:spLocks/>
              </p:cNvSpPr>
              <p:nvPr/>
            </p:nvSpPr>
            <p:spPr bwMode="auto">
              <a:xfrm>
                <a:off x="5481638" y="1106488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0" name="Freeform 70"/>
              <p:cNvSpPr>
                <a:spLocks/>
              </p:cNvSpPr>
              <p:nvPr/>
            </p:nvSpPr>
            <p:spPr bwMode="auto">
              <a:xfrm>
                <a:off x="3333751" y="265747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1" name="Freeform 74"/>
              <p:cNvSpPr>
                <a:spLocks/>
              </p:cNvSpPr>
              <p:nvPr/>
            </p:nvSpPr>
            <p:spPr bwMode="auto">
              <a:xfrm>
                <a:off x="6022976" y="3586163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441565" y="-206525"/>
              <a:ext cx="6460846" cy="5861360"/>
              <a:chOff x="3870326" y="1414463"/>
              <a:chExt cx="3763962" cy="3414712"/>
            </a:xfrm>
            <a:solidFill>
              <a:schemeClr val="tx1">
                <a:lumMod val="75000"/>
                <a:lumOff val="25000"/>
                <a:alpha val="1000"/>
              </a:schemeClr>
            </a:solidFill>
          </p:grpSpPr>
          <p:sp>
            <p:nvSpPr>
              <p:cNvPr id="34" name="Freeform 8"/>
              <p:cNvSpPr>
                <a:spLocks/>
              </p:cNvSpPr>
              <p:nvPr/>
            </p:nvSpPr>
            <p:spPr bwMode="auto">
              <a:xfrm>
                <a:off x="6019801" y="1414463"/>
                <a:ext cx="539750" cy="620713"/>
              </a:xfrm>
              <a:custGeom>
                <a:avLst/>
                <a:gdLst>
                  <a:gd name="T0" fmla="*/ 0 w 340"/>
                  <a:gd name="T1" fmla="*/ 196 h 391"/>
                  <a:gd name="T2" fmla="*/ 340 w 340"/>
                  <a:gd name="T3" fmla="*/ 391 h 391"/>
                  <a:gd name="T4" fmla="*/ 338 w 340"/>
                  <a:gd name="T5" fmla="*/ 0 h 391"/>
                  <a:gd name="T6" fmla="*/ 0 w 340"/>
                  <a:gd name="T7" fmla="*/ 196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196"/>
                    </a:moveTo>
                    <a:lnTo>
                      <a:pt x="340" y="391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5" name="Freeform 17"/>
              <p:cNvSpPr>
                <a:spLocks/>
              </p:cNvSpPr>
              <p:nvPr/>
            </p:nvSpPr>
            <p:spPr bwMode="auto">
              <a:xfrm>
                <a:off x="7097713" y="2035175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6" name="Freeform 24"/>
              <p:cNvSpPr>
                <a:spLocks/>
              </p:cNvSpPr>
              <p:nvPr/>
            </p:nvSpPr>
            <p:spPr bwMode="auto">
              <a:xfrm>
                <a:off x="3870326" y="1417638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7" name="Freeform 25"/>
              <p:cNvSpPr>
                <a:spLocks/>
              </p:cNvSpPr>
              <p:nvPr/>
            </p:nvSpPr>
            <p:spPr bwMode="auto">
              <a:xfrm>
                <a:off x="4948238" y="3589338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8" name="Freeform 27"/>
              <p:cNvSpPr>
                <a:spLocks/>
              </p:cNvSpPr>
              <p:nvPr/>
            </p:nvSpPr>
            <p:spPr bwMode="auto">
              <a:xfrm>
                <a:off x="4411663" y="390207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9" name="Freeform 28"/>
              <p:cNvSpPr>
                <a:spLocks/>
              </p:cNvSpPr>
              <p:nvPr/>
            </p:nvSpPr>
            <p:spPr bwMode="auto">
              <a:xfrm>
                <a:off x="3870326" y="3902075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41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41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0" name="Freeform 32"/>
              <p:cNvSpPr>
                <a:spLocks/>
              </p:cNvSpPr>
              <p:nvPr/>
            </p:nvSpPr>
            <p:spPr bwMode="auto">
              <a:xfrm>
                <a:off x="4945063" y="234632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1" name="Freeform 56"/>
              <p:cNvSpPr>
                <a:spLocks/>
              </p:cNvSpPr>
              <p:nvPr/>
            </p:nvSpPr>
            <p:spPr bwMode="auto">
              <a:xfrm>
                <a:off x="5481638" y="2657475"/>
                <a:ext cx="541338" cy="620713"/>
              </a:xfrm>
              <a:custGeom>
                <a:avLst/>
                <a:gdLst>
                  <a:gd name="T0" fmla="*/ 3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3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3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3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2" name="Freeform 59"/>
              <p:cNvSpPr>
                <a:spLocks/>
              </p:cNvSpPr>
              <p:nvPr/>
            </p:nvSpPr>
            <p:spPr bwMode="auto">
              <a:xfrm>
                <a:off x="4948238" y="42100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3" name="Freeform 64"/>
              <p:cNvSpPr>
                <a:spLocks/>
              </p:cNvSpPr>
              <p:nvPr/>
            </p:nvSpPr>
            <p:spPr bwMode="auto">
              <a:xfrm>
                <a:off x="5481638" y="1414463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441565" y="-740615"/>
              <a:ext cx="7384604" cy="7460904"/>
              <a:chOff x="3870326" y="1103313"/>
              <a:chExt cx="4302125" cy="4346575"/>
            </a:xfrm>
            <a:solidFill>
              <a:schemeClr val="bg1">
                <a:lumMod val="50000"/>
                <a:alpha val="2000"/>
              </a:schemeClr>
            </a:solidFill>
          </p:grpSpPr>
          <p:sp>
            <p:nvSpPr>
              <p:cNvPr id="24" name="Freeform 61"/>
              <p:cNvSpPr>
                <a:spLocks/>
              </p:cNvSpPr>
              <p:nvPr/>
            </p:nvSpPr>
            <p:spPr bwMode="auto">
              <a:xfrm>
                <a:off x="5486401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3870326" y="1103313"/>
                <a:ext cx="4302125" cy="4033837"/>
                <a:chOff x="3870326" y="1103313"/>
                <a:chExt cx="4302125" cy="4033837"/>
              </a:xfrm>
              <a:grpFill/>
            </p:grpSpPr>
            <p:sp>
              <p:nvSpPr>
                <p:cNvPr id="27" name="Freeform 6"/>
                <p:cNvSpPr>
                  <a:spLocks/>
                </p:cNvSpPr>
                <p:nvPr/>
              </p:nvSpPr>
              <p:spPr bwMode="auto">
                <a:xfrm>
                  <a:off x="6556376" y="1103313"/>
                  <a:ext cx="541338" cy="619125"/>
                </a:xfrm>
                <a:custGeom>
                  <a:avLst/>
                  <a:gdLst>
                    <a:gd name="T0" fmla="*/ 0 w 341"/>
                    <a:gd name="T1" fmla="*/ 196 h 390"/>
                    <a:gd name="T2" fmla="*/ 341 w 341"/>
                    <a:gd name="T3" fmla="*/ 390 h 390"/>
                    <a:gd name="T4" fmla="*/ 338 w 341"/>
                    <a:gd name="T5" fmla="*/ 0 h 390"/>
                    <a:gd name="T6" fmla="*/ 0 w 341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1" h="390">
                      <a:moveTo>
                        <a:pt x="0" y="196"/>
                      </a:moveTo>
                      <a:lnTo>
                        <a:pt x="341" y="390"/>
                      </a:lnTo>
                      <a:lnTo>
                        <a:pt x="338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B9D533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8" name="Freeform 38"/>
                <p:cNvSpPr>
                  <a:spLocks/>
                </p:cNvSpPr>
                <p:nvPr/>
              </p:nvSpPr>
              <p:spPr bwMode="auto">
                <a:xfrm>
                  <a:off x="6559551" y="3897313"/>
                  <a:ext cx="538163" cy="620713"/>
                </a:xfrm>
                <a:custGeom>
                  <a:avLst/>
                  <a:gdLst>
                    <a:gd name="T0" fmla="*/ 0 w 339"/>
                    <a:gd name="T1" fmla="*/ 391 h 391"/>
                    <a:gd name="T2" fmla="*/ 0 w 339"/>
                    <a:gd name="T3" fmla="*/ 0 h 391"/>
                    <a:gd name="T4" fmla="*/ 339 w 339"/>
                    <a:gd name="T5" fmla="*/ 194 h 391"/>
                    <a:gd name="T6" fmla="*/ 0 w 339"/>
                    <a:gd name="T7" fmla="*/ 39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1">
                      <a:moveTo>
                        <a:pt x="0" y="391"/>
                      </a:moveTo>
                      <a:lnTo>
                        <a:pt x="0" y="0"/>
                      </a:lnTo>
                      <a:lnTo>
                        <a:pt x="339" y="194"/>
                      </a:lnTo>
                      <a:lnTo>
                        <a:pt x="0" y="391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B9D533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9" name="Freeform 42"/>
                <p:cNvSpPr>
                  <a:spLocks/>
                </p:cNvSpPr>
                <p:nvPr/>
              </p:nvSpPr>
              <p:spPr bwMode="auto">
                <a:xfrm>
                  <a:off x="7097713" y="1414463"/>
                  <a:ext cx="536575" cy="620713"/>
                </a:xfrm>
                <a:custGeom>
                  <a:avLst/>
                  <a:gdLst>
                    <a:gd name="T0" fmla="*/ 0 w 338"/>
                    <a:gd name="T1" fmla="*/ 194 h 391"/>
                    <a:gd name="T2" fmla="*/ 338 w 338"/>
                    <a:gd name="T3" fmla="*/ 391 h 391"/>
                    <a:gd name="T4" fmla="*/ 338 w 338"/>
                    <a:gd name="T5" fmla="*/ 0 h 391"/>
                    <a:gd name="T6" fmla="*/ 0 w 338"/>
                    <a:gd name="T7" fmla="*/ 194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1">
                      <a:moveTo>
                        <a:pt x="0" y="194"/>
                      </a:moveTo>
                      <a:lnTo>
                        <a:pt x="338" y="391"/>
                      </a:lnTo>
                      <a:lnTo>
                        <a:pt x="338" y="0"/>
                      </a:lnTo>
                      <a:lnTo>
                        <a:pt x="0" y="194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B9D533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0" name="Freeform 43"/>
                <p:cNvSpPr>
                  <a:spLocks/>
                </p:cNvSpPr>
                <p:nvPr/>
              </p:nvSpPr>
              <p:spPr bwMode="auto">
                <a:xfrm>
                  <a:off x="7634288" y="1103313"/>
                  <a:ext cx="538163" cy="619125"/>
                </a:xfrm>
                <a:custGeom>
                  <a:avLst/>
                  <a:gdLst>
                    <a:gd name="T0" fmla="*/ 0 w 339"/>
                    <a:gd name="T1" fmla="*/ 196 h 390"/>
                    <a:gd name="T2" fmla="*/ 339 w 339"/>
                    <a:gd name="T3" fmla="*/ 390 h 390"/>
                    <a:gd name="T4" fmla="*/ 339 w 339"/>
                    <a:gd name="T5" fmla="*/ 0 h 390"/>
                    <a:gd name="T6" fmla="*/ 0 w 339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196"/>
                      </a:moveTo>
                      <a:lnTo>
                        <a:pt x="339" y="390"/>
                      </a:lnTo>
                      <a:lnTo>
                        <a:pt x="339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B9D533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1" name="Freeform 47"/>
                <p:cNvSpPr>
                  <a:spLocks/>
                </p:cNvSpPr>
                <p:nvPr/>
              </p:nvSpPr>
              <p:spPr bwMode="auto">
                <a:xfrm>
                  <a:off x="6559551" y="1722438"/>
                  <a:ext cx="538163" cy="623888"/>
                </a:xfrm>
                <a:custGeom>
                  <a:avLst/>
                  <a:gdLst>
                    <a:gd name="T0" fmla="*/ 0 w 339"/>
                    <a:gd name="T1" fmla="*/ 197 h 393"/>
                    <a:gd name="T2" fmla="*/ 339 w 339"/>
                    <a:gd name="T3" fmla="*/ 393 h 393"/>
                    <a:gd name="T4" fmla="*/ 339 w 339"/>
                    <a:gd name="T5" fmla="*/ 0 h 393"/>
                    <a:gd name="T6" fmla="*/ 0 w 339"/>
                    <a:gd name="T7" fmla="*/ 197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3">
                      <a:moveTo>
                        <a:pt x="0" y="197"/>
                      </a:moveTo>
                      <a:lnTo>
                        <a:pt x="339" y="393"/>
                      </a:lnTo>
                      <a:lnTo>
                        <a:pt x="339" y="0"/>
                      </a:lnTo>
                      <a:lnTo>
                        <a:pt x="0" y="197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B9D533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2" name="Freeform 67"/>
                <p:cNvSpPr>
                  <a:spLocks/>
                </p:cNvSpPr>
                <p:nvPr/>
              </p:nvSpPr>
              <p:spPr bwMode="auto">
                <a:xfrm>
                  <a:off x="3870326" y="1106488"/>
                  <a:ext cx="536575" cy="619125"/>
                </a:xfrm>
                <a:custGeom>
                  <a:avLst/>
                  <a:gdLst>
                    <a:gd name="T0" fmla="*/ 0 w 338"/>
                    <a:gd name="T1" fmla="*/ 390 h 390"/>
                    <a:gd name="T2" fmla="*/ 0 w 338"/>
                    <a:gd name="T3" fmla="*/ 0 h 390"/>
                    <a:gd name="T4" fmla="*/ 338 w 338"/>
                    <a:gd name="T5" fmla="*/ 196 h 390"/>
                    <a:gd name="T6" fmla="*/ 0 w 338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8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B9D533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3" name="Freeform 76"/>
                <p:cNvSpPr>
                  <a:spLocks/>
                </p:cNvSpPr>
                <p:nvPr/>
              </p:nvSpPr>
              <p:spPr bwMode="auto">
                <a:xfrm>
                  <a:off x="6559551" y="4518025"/>
                  <a:ext cx="538163" cy="619125"/>
                </a:xfrm>
                <a:custGeom>
                  <a:avLst/>
                  <a:gdLst>
                    <a:gd name="T0" fmla="*/ 0 w 339"/>
                    <a:gd name="T1" fmla="*/ 390 h 390"/>
                    <a:gd name="T2" fmla="*/ 0 w 339"/>
                    <a:gd name="T3" fmla="*/ 0 h 390"/>
                    <a:gd name="T4" fmla="*/ 339 w 339"/>
                    <a:gd name="T5" fmla="*/ 196 h 390"/>
                    <a:gd name="T6" fmla="*/ 0 w 339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9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B9D533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</p:grpSp>
          <p:sp>
            <p:nvSpPr>
              <p:cNvPr id="26" name="Freeform 77"/>
              <p:cNvSpPr>
                <a:spLocks/>
              </p:cNvSpPr>
              <p:nvPr/>
            </p:nvSpPr>
            <p:spPr bwMode="auto">
              <a:xfrm>
                <a:off x="5486401" y="38973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131142" y="-1269255"/>
              <a:ext cx="3695027" cy="7989544"/>
              <a:chOff x="6019801" y="795338"/>
              <a:chExt cx="2152650" cy="4654550"/>
            </a:xfrm>
            <a:solidFill>
              <a:schemeClr val="tx1">
                <a:lumMod val="95000"/>
                <a:lumOff val="5000"/>
                <a:alpha val="1000"/>
              </a:schemeClr>
            </a:solidFill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7092951" y="1103313"/>
                <a:ext cx="541338" cy="619125"/>
              </a:xfrm>
              <a:custGeom>
                <a:avLst/>
                <a:gdLst>
                  <a:gd name="T0" fmla="*/ 3 w 341"/>
                  <a:gd name="T1" fmla="*/ 390 h 390"/>
                  <a:gd name="T2" fmla="*/ 0 w 341"/>
                  <a:gd name="T3" fmla="*/ 0 h 390"/>
                  <a:gd name="T4" fmla="*/ 341 w 341"/>
                  <a:gd name="T5" fmla="*/ 196 h 390"/>
                  <a:gd name="T6" fmla="*/ 3 w 341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3" y="390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3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9" name="Freeform 41"/>
              <p:cNvSpPr>
                <a:spLocks/>
              </p:cNvSpPr>
              <p:nvPr/>
            </p:nvSpPr>
            <p:spPr bwMode="auto">
              <a:xfrm>
                <a:off x="7634288" y="1414463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0" name="Freeform 44"/>
              <p:cNvSpPr>
                <a:spLocks/>
              </p:cNvSpPr>
              <p:nvPr/>
            </p:nvSpPr>
            <p:spPr bwMode="auto">
              <a:xfrm>
                <a:off x="7097713" y="172243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1" name="Freeform 46"/>
              <p:cNvSpPr>
                <a:spLocks/>
              </p:cNvSpPr>
              <p:nvPr/>
            </p:nvSpPr>
            <p:spPr bwMode="auto">
              <a:xfrm>
                <a:off x="7634288" y="265430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" name="Freeform 72"/>
              <p:cNvSpPr>
                <a:spLocks/>
              </p:cNvSpPr>
              <p:nvPr/>
            </p:nvSpPr>
            <p:spPr bwMode="auto">
              <a:xfrm>
                <a:off x="6019801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3" name="Freeform 75"/>
              <p:cNvSpPr>
                <a:spLocks/>
              </p:cNvSpPr>
              <p:nvPr/>
            </p:nvSpPr>
            <p:spPr bwMode="auto">
              <a:xfrm>
                <a:off x="6559551" y="4829175"/>
                <a:ext cx="538163" cy="620713"/>
              </a:xfrm>
              <a:custGeom>
                <a:avLst/>
                <a:gdLst>
                  <a:gd name="T0" fmla="*/ 0 w 339"/>
                  <a:gd name="T1" fmla="*/ 194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4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  <p:sp>
        <p:nvSpPr>
          <p:cNvPr id="90" name="Pentagon 89"/>
          <p:cNvSpPr/>
          <p:nvPr userDrawn="1"/>
        </p:nvSpPr>
        <p:spPr>
          <a:xfrm rot="10800000">
            <a:off x="8780327" y="6251108"/>
            <a:ext cx="363672" cy="393526"/>
          </a:xfrm>
          <a:prstGeom prst="homePlate">
            <a:avLst>
              <a:gd name="adj" fmla="val 292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1" name="Rectangle 90"/>
          <p:cNvSpPr/>
          <p:nvPr userDrawn="1"/>
        </p:nvSpPr>
        <p:spPr>
          <a:xfrm>
            <a:off x="8859832" y="6251109"/>
            <a:ext cx="1847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857080" y="6297221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60E2A6B-A809-4840-BF14-8648BC0BDF87}" type="slidenum">
              <a:rPr lang="id-ID" sz="900" b="1" smtClean="0">
                <a:solidFill>
                  <a:srgbClr val="B9D533"/>
                </a:solidFill>
              </a:rPr>
              <a:pPr/>
              <a:t>‹#›</a:t>
            </a:fld>
            <a:endParaRPr lang="id-ID" sz="900" dirty="0">
              <a:solidFill>
                <a:srgbClr val="B9D5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71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rgbClr val="984E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4168975" y="-1269255"/>
            <a:ext cx="6229227" cy="7989544"/>
            <a:chOff x="5520533" y="-1269255"/>
            <a:chExt cx="8305636" cy="7989544"/>
          </a:xfrm>
        </p:grpSpPr>
        <p:grpSp>
          <p:nvGrpSpPr>
            <p:cNvPr id="8" name="Group 7"/>
            <p:cNvGrpSpPr/>
            <p:nvPr/>
          </p:nvGrpSpPr>
          <p:grpSpPr>
            <a:xfrm>
              <a:off x="7370771" y="864377"/>
              <a:ext cx="2765821" cy="3199090"/>
              <a:chOff x="4411663" y="2038350"/>
              <a:chExt cx="1611313" cy="1863726"/>
            </a:xfrm>
            <a:solidFill>
              <a:srgbClr val="FBFBFB">
                <a:alpha val="5000"/>
              </a:srgbClr>
            </a:solidFill>
          </p:grpSpPr>
          <p:sp>
            <p:nvSpPr>
              <p:cNvPr id="87" name="Freeform 11"/>
              <p:cNvSpPr>
                <a:spLocks/>
              </p:cNvSpPr>
              <p:nvPr/>
            </p:nvSpPr>
            <p:spPr bwMode="auto">
              <a:xfrm>
                <a:off x="5486401" y="20383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8" name="Freeform 14"/>
              <p:cNvSpPr>
                <a:spLocks/>
              </p:cNvSpPr>
              <p:nvPr/>
            </p:nvSpPr>
            <p:spPr bwMode="auto">
              <a:xfrm>
                <a:off x="4411663" y="2657475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9" name="Freeform 58"/>
              <p:cNvSpPr>
                <a:spLocks/>
              </p:cNvSpPr>
              <p:nvPr/>
            </p:nvSpPr>
            <p:spPr bwMode="auto">
              <a:xfrm>
                <a:off x="4411663" y="327818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370771" y="-1269255"/>
              <a:ext cx="6455398" cy="7989544"/>
              <a:chOff x="4411663" y="795338"/>
              <a:chExt cx="3760788" cy="4654550"/>
            </a:xfrm>
            <a:solidFill>
              <a:schemeClr val="bg1">
                <a:lumMod val="95000"/>
                <a:alpha val="5000"/>
              </a:schemeClr>
            </a:solidFill>
          </p:grpSpPr>
          <p:sp>
            <p:nvSpPr>
              <p:cNvPr id="80" name="Freeform 12"/>
              <p:cNvSpPr>
                <a:spLocks/>
              </p:cNvSpPr>
              <p:nvPr/>
            </p:nvSpPr>
            <p:spPr bwMode="auto">
              <a:xfrm>
                <a:off x="4945063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1" name="Freeform 21"/>
              <p:cNvSpPr>
                <a:spLocks/>
              </p:cNvSpPr>
              <p:nvPr/>
            </p:nvSpPr>
            <p:spPr bwMode="auto">
              <a:xfrm>
                <a:off x="6022976" y="2654300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2" name="Freeform 23"/>
              <p:cNvSpPr>
                <a:spLocks/>
              </p:cNvSpPr>
              <p:nvPr/>
            </p:nvSpPr>
            <p:spPr bwMode="auto">
              <a:xfrm>
                <a:off x="4948238" y="3278188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3" name="Freeform 29"/>
              <p:cNvSpPr>
                <a:spLocks/>
              </p:cNvSpPr>
              <p:nvPr/>
            </p:nvSpPr>
            <p:spPr bwMode="auto">
              <a:xfrm>
                <a:off x="4411663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4" name="Freeform 45"/>
              <p:cNvSpPr>
                <a:spLocks/>
              </p:cNvSpPr>
              <p:nvPr/>
            </p:nvSpPr>
            <p:spPr bwMode="auto">
              <a:xfrm>
                <a:off x="7634288" y="2343150"/>
                <a:ext cx="538163" cy="622300"/>
              </a:xfrm>
              <a:custGeom>
                <a:avLst/>
                <a:gdLst>
                  <a:gd name="T0" fmla="*/ 0 w 339"/>
                  <a:gd name="T1" fmla="*/ 196 h 392"/>
                  <a:gd name="T2" fmla="*/ 339 w 339"/>
                  <a:gd name="T3" fmla="*/ 392 h 392"/>
                  <a:gd name="T4" fmla="*/ 339 w 339"/>
                  <a:gd name="T5" fmla="*/ 0 h 392"/>
                  <a:gd name="T6" fmla="*/ 0 w 339"/>
                  <a:gd name="T7" fmla="*/ 19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2">
                    <a:moveTo>
                      <a:pt x="0" y="196"/>
                    </a:moveTo>
                    <a:lnTo>
                      <a:pt x="339" y="392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5" name="Freeform 57"/>
              <p:cNvSpPr>
                <a:spLocks/>
              </p:cNvSpPr>
              <p:nvPr/>
            </p:nvSpPr>
            <p:spPr bwMode="auto">
              <a:xfrm>
                <a:off x="5481638" y="2346325"/>
                <a:ext cx="541338" cy="619125"/>
              </a:xfrm>
              <a:custGeom>
                <a:avLst/>
                <a:gdLst>
                  <a:gd name="T0" fmla="*/ 0 w 341"/>
                  <a:gd name="T1" fmla="*/ 196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6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6" name="Freeform 78"/>
              <p:cNvSpPr>
                <a:spLocks/>
              </p:cNvSpPr>
              <p:nvPr/>
            </p:nvSpPr>
            <p:spPr bwMode="auto">
              <a:xfrm>
                <a:off x="6022976" y="3278188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441565" y="864377"/>
              <a:ext cx="5539816" cy="3727728"/>
              <a:chOff x="3870326" y="2038350"/>
              <a:chExt cx="3227388" cy="2171701"/>
            </a:xfrm>
            <a:solidFill>
              <a:schemeClr val="bg1">
                <a:lumMod val="85000"/>
                <a:alpha val="5000"/>
              </a:schemeClr>
            </a:solidFill>
          </p:grpSpPr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945063" y="2038350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7" name="Freeform 53"/>
              <p:cNvSpPr>
                <a:spLocks/>
              </p:cNvSpPr>
              <p:nvPr/>
            </p:nvSpPr>
            <p:spPr bwMode="auto">
              <a:xfrm>
                <a:off x="6559551" y="2965450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8" name="Freeform 69"/>
              <p:cNvSpPr>
                <a:spLocks/>
              </p:cNvSpPr>
              <p:nvPr/>
            </p:nvSpPr>
            <p:spPr bwMode="auto">
              <a:xfrm>
                <a:off x="3870326" y="234950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9" name="Freeform 79"/>
              <p:cNvSpPr>
                <a:spLocks/>
              </p:cNvSpPr>
              <p:nvPr/>
            </p:nvSpPr>
            <p:spPr bwMode="auto">
              <a:xfrm>
                <a:off x="5486401" y="35861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441565" y="-206525"/>
              <a:ext cx="5539816" cy="4790456"/>
              <a:chOff x="3870326" y="1414463"/>
              <a:chExt cx="3227388" cy="2790825"/>
            </a:xfrm>
            <a:solidFill>
              <a:schemeClr val="bg1">
                <a:lumMod val="75000"/>
                <a:alpha val="5000"/>
              </a:schemeClr>
            </a:solidFill>
          </p:grpSpPr>
          <p:sp>
            <p:nvSpPr>
              <p:cNvPr id="69" name="Freeform 16"/>
              <p:cNvSpPr>
                <a:spLocks/>
              </p:cNvSpPr>
              <p:nvPr/>
            </p:nvSpPr>
            <p:spPr bwMode="auto">
              <a:xfrm>
                <a:off x="3870326" y="297021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0" name="Freeform 20"/>
              <p:cNvSpPr>
                <a:spLocks/>
              </p:cNvSpPr>
              <p:nvPr/>
            </p:nvSpPr>
            <p:spPr bwMode="auto">
              <a:xfrm>
                <a:off x="6559551" y="2654300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1" name="Freeform 37"/>
              <p:cNvSpPr>
                <a:spLocks/>
              </p:cNvSpPr>
              <p:nvPr/>
            </p:nvSpPr>
            <p:spPr bwMode="auto">
              <a:xfrm>
                <a:off x="6559551" y="3586163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2" name="Freeform 49"/>
              <p:cNvSpPr>
                <a:spLocks/>
              </p:cNvSpPr>
              <p:nvPr/>
            </p:nvSpPr>
            <p:spPr bwMode="auto">
              <a:xfrm>
                <a:off x="6019801" y="2035175"/>
                <a:ext cx="539750" cy="619125"/>
              </a:xfrm>
              <a:custGeom>
                <a:avLst/>
                <a:gdLst>
                  <a:gd name="T0" fmla="*/ 0 w 340"/>
                  <a:gd name="T1" fmla="*/ 196 h 390"/>
                  <a:gd name="T2" fmla="*/ 340 w 340"/>
                  <a:gd name="T3" fmla="*/ 390 h 390"/>
                  <a:gd name="T4" fmla="*/ 340 w 340"/>
                  <a:gd name="T5" fmla="*/ 0 h 390"/>
                  <a:gd name="T6" fmla="*/ 0 w 340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0" y="196"/>
                    </a:moveTo>
                    <a:lnTo>
                      <a:pt x="340" y="390"/>
                    </a:lnTo>
                    <a:lnTo>
                      <a:pt x="340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3" name="Freeform 62"/>
              <p:cNvSpPr>
                <a:spLocks/>
              </p:cNvSpPr>
              <p:nvPr/>
            </p:nvSpPr>
            <p:spPr bwMode="auto">
              <a:xfrm>
                <a:off x="4945063" y="2657475"/>
                <a:ext cx="541338" cy="620713"/>
              </a:xfrm>
              <a:custGeom>
                <a:avLst/>
                <a:gdLst>
                  <a:gd name="T0" fmla="*/ 0 w 341"/>
                  <a:gd name="T1" fmla="*/ 197 h 391"/>
                  <a:gd name="T2" fmla="*/ 341 w 341"/>
                  <a:gd name="T3" fmla="*/ 391 h 391"/>
                  <a:gd name="T4" fmla="*/ 338 w 341"/>
                  <a:gd name="T5" fmla="*/ 0 h 391"/>
                  <a:gd name="T6" fmla="*/ 0 w 341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0" y="197"/>
                    </a:moveTo>
                    <a:lnTo>
                      <a:pt x="341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4" name="Freeform 66"/>
              <p:cNvSpPr>
                <a:spLocks/>
              </p:cNvSpPr>
              <p:nvPr/>
            </p:nvSpPr>
            <p:spPr bwMode="auto">
              <a:xfrm>
                <a:off x="4406901" y="20383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5" name="Freeform 68"/>
              <p:cNvSpPr>
                <a:spLocks/>
              </p:cNvSpPr>
              <p:nvPr/>
            </p:nvSpPr>
            <p:spPr bwMode="auto">
              <a:xfrm>
                <a:off x="4945063" y="14144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441565" y="327564"/>
              <a:ext cx="6460846" cy="5327270"/>
              <a:chOff x="3870326" y="1725613"/>
              <a:chExt cx="3763962" cy="3103562"/>
            </a:xfrm>
            <a:solidFill>
              <a:schemeClr val="bg1">
                <a:lumMod val="65000"/>
                <a:alpha val="5000"/>
              </a:schemeClr>
            </a:solidFill>
          </p:grpSpPr>
          <p:sp>
            <p:nvSpPr>
              <p:cNvPr id="62" name="Freeform 15"/>
              <p:cNvSpPr>
                <a:spLocks/>
              </p:cNvSpPr>
              <p:nvPr/>
            </p:nvSpPr>
            <p:spPr bwMode="auto">
              <a:xfrm>
                <a:off x="3870326" y="26574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3" name="Freeform 26"/>
              <p:cNvSpPr>
                <a:spLocks/>
              </p:cNvSpPr>
              <p:nvPr/>
            </p:nvSpPr>
            <p:spPr bwMode="auto">
              <a:xfrm>
                <a:off x="4411663" y="3589338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4" name="Freeform 33"/>
              <p:cNvSpPr>
                <a:spLocks/>
              </p:cNvSpPr>
              <p:nvPr/>
            </p:nvSpPr>
            <p:spPr bwMode="auto">
              <a:xfrm>
                <a:off x="5486401" y="32781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5" name="Freeform 36"/>
              <p:cNvSpPr>
                <a:spLocks/>
              </p:cNvSpPr>
              <p:nvPr/>
            </p:nvSpPr>
            <p:spPr bwMode="auto">
              <a:xfrm>
                <a:off x="7097713" y="358616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6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6" name="Freeform 39"/>
              <p:cNvSpPr>
                <a:spLocks/>
              </p:cNvSpPr>
              <p:nvPr/>
            </p:nvSpPr>
            <p:spPr bwMode="auto">
              <a:xfrm>
                <a:off x="6022976" y="42100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7" name="Freeform 48"/>
              <p:cNvSpPr>
                <a:spLocks/>
              </p:cNvSpPr>
              <p:nvPr/>
            </p:nvSpPr>
            <p:spPr bwMode="auto">
              <a:xfrm>
                <a:off x="6559551" y="2035175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8" name="Freeform 65"/>
              <p:cNvSpPr>
                <a:spLocks/>
              </p:cNvSpPr>
              <p:nvPr/>
            </p:nvSpPr>
            <p:spPr bwMode="auto">
              <a:xfrm>
                <a:off x="4945063" y="17256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520533" y="-735166"/>
              <a:ext cx="7381879" cy="6398174"/>
              <a:chOff x="3333751" y="1106488"/>
              <a:chExt cx="4300537" cy="3727450"/>
            </a:xfrm>
            <a:solidFill>
              <a:schemeClr val="tx1">
                <a:lumMod val="50000"/>
                <a:lumOff val="50000"/>
                <a:alpha val="1000"/>
              </a:schemeClr>
            </a:solidFill>
          </p:grpSpPr>
          <p:sp>
            <p:nvSpPr>
              <p:cNvPr id="52" name="Freeform 7"/>
              <p:cNvSpPr>
                <a:spLocks/>
              </p:cNvSpPr>
              <p:nvPr/>
            </p:nvSpPr>
            <p:spPr bwMode="auto">
              <a:xfrm>
                <a:off x="6556376" y="1414463"/>
                <a:ext cx="541338" cy="620713"/>
              </a:xfrm>
              <a:custGeom>
                <a:avLst/>
                <a:gdLst>
                  <a:gd name="T0" fmla="*/ 2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2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2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2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3" name="Freeform 13"/>
              <p:cNvSpPr>
                <a:spLocks/>
              </p:cNvSpPr>
              <p:nvPr/>
            </p:nvSpPr>
            <p:spPr bwMode="auto">
              <a:xfrm>
                <a:off x="4945063" y="11064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4" name="Freeform 22"/>
              <p:cNvSpPr>
                <a:spLocks/>
              </p:cNvSpPr>
              <p:nvPr/>
            </p:nvSpPr>
            <p:spPr bwMode="auto">
              <a:xfrm>
                <a:off x="6022976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5" name="Freeform 30"/>
              <p:cNvSpPr>
                <a:spLocks/>
              </p:cNvSpPr>
              <p:nvPr/>
            </p:nvSpPr>
            <p:spPr bwMode="auto">
              <a:xfrm>
                <a:off x="3870326" y="4210050"/>
                <a:ext cx="541338" cy="623888"/>
              </a:xfrm>
              <a:custGeom>
                <a:avLst/>
                <a:gdLst>
                  <a:gd name="T0" fmla="*/ 2 w 341"/>
                  <a:gd name="T1" fmla="*/ 393 h 393"/>
                  <a:gd name="T2" fmla="*/ 0 w 341"/>
                  <a:gd name="T3" fmla="*/ 0 h 393"/>
                  <a:gd name="T4" fmla="*/ 341 w 341"/>
                  <a:gd name="T5" fmla="*/ 196 h 393"/>
                  <a:gd name="T6" fmla="*/ 2 w 341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3">
                    <a:moveTo>
                      <a:pt x="2" y="393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2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6" name="Freeform 35"/>
              <p:cNvSpPr>
                <a:spLocks/>
              </p:cNvSpPr>
              <p:nvPr/>
            </p:nvSpPr>
            <p:spPr bwMode="auto">
              <a:xfrm>
                <a:off x="7097713" y="3273425"/>
                <a:ext cx="536575" cy="623888"/>
              </a:xfrm>
              <a:custGeom>
                <a:avLst/>
                <a:gdLst>
                  <a:gd name="T0" fmla="*/ 0 w 338"/>
                  <a:gd name="T1" fmla="*/ 197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7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7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7" name="Freeform 52"/>
              <p:cNvSpPr>
                <a:spLocks/>
              </p:cNvSpPr>
              <p:nvPr/>
            </p:nvSpPr>
            <p:spPr bwMode="auto">
              <a:xfrm>
                <a:off x="7097713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8" name="Freeform 54"/>
              <p:cNvSpPr>
                <a:spLocks/>
              </p:cNvSpPr>
              <p:nvPr/>
            </p:nvSpPr>
            <p:spPr bwMode="auto">
              <a:xfrm>
                <a:off x="6019801" y="2346325"/>
                <a:ext cx="539750" cy="619125"/>
              </a:xfrm>
              <a:custGeom>
                <a:avLst/>
                <a:gdLst>
                  <a:gd name="T0" fmla="*/ 2 w 340"/>
                  <a:gd name="T1" fmla="*/ 390 h 390"/>
                  <a:gd name="T2" fmla="*/ 0 w 340"/>
                  <a:gd name="T3" fmla="*/ 0 h 390"/>
                  <a:gd name="T4" fmla="*/ 340 w 340"/>
                  <a:gd name="T5" fmla="*/ 194 h 390"/>
                  <a:gd name="T6" fmla="*/ 2 w 340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2" y="390"/>
                    </a:moveTo>
                    <a:lnTo>
                      <a:pt x="0" y="0"/>
                    </a:lnTo>
                    <a:lnTo>
                      <a:pt x="340" y="194"/>
                    </a:lnTo>
                    <a:lnTo>
                      <a:pt x="2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9" name="Freeform 60"/>
              <p:cNvSpPr>
                <a:spLocks/>
              </p:cNvSpPr>
              <p:nvPr/>
            </p:nvSpPr>
            <p:spPr bwMode="auto">
              <a:xfrm>
                <a:off x="4406901" y="2970213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0" name="Freeform 71"/>
              <p:cNvSpPr>
                <a:spLocks/>
              </p:cNvSpPr>
              <p:nvPr/>
            </p:nvSpPr>
            <p:spPr bwMode="auto">
              <a:xfrm>
                <a:off x="3333751" y="2349500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1" name="Freeform 73"/>
              <p:cNvSpPr>
                <a:spLocks/>
              </p:cNvSpPr>
              <p:nvPr/>
            </p:nvSpPr>
            <p:spPr bwMode="auto">
              <a:xfrm>
                <a:off x="4406901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520533" y="-735166"/>
              <a:ext cx="7381879" cy="5855911"/>
              <a:chOff x="3333751" y="1106488"/>
              <a:chExt cx="4300537" cy="3411538"/>
            </a:xfrm>
            <a:solidFill>
              <a:schemeClr val="tx1">
                <a:lumMod val="65000"/>
                <a:lumOff val="35000"/>
                <a:alpha val="1000"/>
              </a:schemeClr>
            </a:solidFill>
          </p:grpSpPr>
          <p:sp>
            <p:nvSpPr>
              <p:cNvPr id="44" name="Freeform 9"/>
              <p:cNvSpPr>
                <a:spLocks/>
              </p:cNvSpPr>
              <p:nvPr/>
            </p:nvSpPr>
            <p:spPr bwMode="auto">
              <a:xfrm>
                <a:off x="6019801" y="1725613"/>
                <a:ext cx="539750" cy="620713"/>
              </a:xfrm>
              <a:custGeom>
                <a:avLst/>
                <a:gdLst>
                  <a:gd name="T0" fmla="*/ 0 w 340"/>
                  <a:gd name="T1" fmla="*/ 391 h 391"/>
                  <a:gd name="T2" fmla="*/ 0 w 340"/>
                  <a:gd name="T3" fmla="*/ 0 h 391"/>
                  <a:gd name="T4" fmla="*/ 340 w 340"/>
                  <a:gd name="T5" fmla="*/ 195 h 391"/>
                  <a:gd name="T6" fmla="*/ 0 w 340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40" y="195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5" name="Freeform 10"/>
              <p:cNvSpPr>
                <a:spLocks/>
              </p:cNvSpPr>
              <p:nvPr/>
            </p:nvSpPr>
            <p:spPr bwMode="auto">
              <a:xfrm>
                <a:off x="5481638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6" name="Freeform 18"/>
              <p:cNvSpPr>
                <a:spLocks/>
              </p:cNvSpPr>
              <p:nvPr/>
            </p:nvSpPr>
            <p:spPr bwMode="auto">
              <a:xfrm>
                <a:off x="7097713" y="234632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7" name="Freeform 19"/>
              <p:cNvSpPr>
                <a:spLocks/>
              </p:cNvSpPr>
              <p:nvPr/>
            </p:nvSpPr>
            <p:spPr bwMode="auto">
              <a:xfrm>
                <a:off x="6559551" y="2346325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6022976" y="3897313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9" name="Freeform 63"/>
              <p:cNvSpPr>
                <a:spLocks/>
              </p:cNvSpPr>
              <p:nvPr/>
            </p:nvSpPr>
            <p:spPr bwMode="auto">
              <a:xfrm>
                <a:off x="5481638" y="1106488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0" name="Freeform 70"/>
              <p:cNvSpPr>
                <a:spLocks/>
              </p:cNvSpPr>
              <p:nvPr/>
            </p:nvSpPr>
            <p:spPr bwMode="auto">
              <a:xfrm>
                <a:off x="3333751" y="265747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1" name="Freeform 74"/>
              <p:cNvSpPr>
                <a:spLocks/>
              </p:cNvSpPr>
              <p:nvPr/>
            </p:nvSpPr>
            <p:spPr bwMode="auto">
              <a:xfrm>
                <a:off x="6022976" y="3586163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441565" y="-206525"/>
              <a:ext cx="6460846" cy="5861360"/>
              <a:chOff x="3870326" y="1414463"/>
              <a:chExt cx="3763962" cy="3414712"/>
            </a:xfrm>
            <a:solidFill>
              <a:schemeClr val="tx1">
                <a:lumMod val="75000"/>
                <a:lumOff val="25000"/>
                <a:alpha val="1000"/>
              </a:schemeClr>
            </a:solidFill>
          </p:grpSpPr>
          <p:sp>
            <p:nvSpPr>
              <p:cNvPr id="34" name="Freeform 8"/>
              <p:cNvSpPr>
                <a:spLocks/>
              </p:cNvSpPr>
              <p:nvPr/>
            </p:nvSpPr>
            <p:spPr bwMode="auto">
              <a:xfrm>
                <a:off x="6019801" y="1414463"/>
                <a:ext cx="539750" cy="620713"/>
              </a:xfrm>
              <a:custGeom>
                <a:avLst/>
                <a:gdLst>
                  <a:gd name="T0" fmla="*/ 0 w 340"/>
                  <a:gd name="T1" fmla="*/ 196 h 391"/>
                  <a:gd name="T2" fmla="*/ 340 w 340"/>
                  <a:gd name="T3" fmla="*/ 391 h 391"/>
                  <a:gd name="T4" fmla="*/ 338 w 340"/>
                  <a:gd name="T5" fmla="*/ 0 h 391"/>
                  <a:gd name="T6" fmla="*/ 0 w 340"/>
                  <a:gd name="T7" fmla="*/ 196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196"/>
                    </a:moveTo>
                    <a:lnTo>
                      <a:pt x="340" y="391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5" name="Freeform 17"/>
              <p:cNvSpPr>
                <a:spLocks/>
              </p:cNvSpPr>
              <p:nvPr/>
            </p:nvSpPr>
            <p:spPr bwMode="auto">
              <a:xfrm>
                <a:off x="7097713" y="2035175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6" name="Freeform 24"/>
              <p:cNvSpPr>
                <a:spLocks/>
              </p:cNvSpPr>
              <p:nvPr/>
            </p:nvSpPr>
            <p:spPr bwMode="auto">
              <a:xfrm>
                <a:off x="3870326" y="1417638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7" name="Freeform 25"/>
              <p:cNvSpPr>
                <a:spLocks/>
              </p:cNvSpPr>
              <p:nvPr/>
            </p:nvSpPr>
            <p:spPr bwMode="auto">
              <a:xfrm>
                <a:off x="4948238" y="3589338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8" name="Freeform 27"/>
              <p:cNvSpPr>
                <a:spLocks/>
              </p:cNvSpPr>
              <p:nvPr/>
            </p:nvSpPr>
            <p:spPr bwMode="auto">
              <a:xfrm>
                <a:off x="4411663" y="390207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9" name="Freeform 28"/>
              <p:cNvSpPr>
                <a:spLocks/>
              </p:cNvSpPr>
              <p:nvPr/>
            </p:nvSpPr>
            <p:spPr bwMode="auto">
              <a:xfrm>
                <a:off x="3870326" y="3902075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41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41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0" name="Freeform 32"/>
              <p:cNvSpPr>
                <a:spLocks/>
              </p:cNvSpPr>
              <p:nvPr/>
            </p:nvSpPr>
            <p:spPr bwMode="auto">
              <a:xfrm>
                <a:off x="4945063" y="234632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1" name="Freeform 56"/>
              <p:cNvSpPr>
                <a:spLocks/>
              </p:cNvSpPr>
              <p:nvPr/>
            </p:nvSpPr>
            <p:spPr bwMode="auto">
              <a:xfrm>
                <a:off x="5481638" y="2657475"/>
                <a:ext cx="541338" cy="620713"/>
              </a:xfrm>
              <a:custGeom>
                <a:avLst/>
                <a:gdLst>
                  <a:gd name="T0" fmla="*/ 3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3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3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3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2" name="Freeform 59"/>
              <p:cNvSpPr>
                <a:spLocks/>
              </p:cNvSpPr>
              <p:nvPr/>
            </p:nvSpPr>
            <p:spPr bwMode="auto">
              <a:xfrm>
                <a:off x="4948238" y="42100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3" name="Freeform 64"/>
              <p:cNvSpPr>
                <a:spLocks/>
              </p:cNvSpPr>
              <p:nvPr/>
            </p:nvSpPr>
            <p:spPr bwMode="auto">
              <a:xfrm>
                <a:off x="5481638" y="1414463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441565" y="-740615"/>
              <a:ext cx="7384604" cy="7460904"/>
              <a:chOff x="3870326" y="1103313"/>
              <a:chExt cx="4302125" cy="4346575"/>
            </a:xfrm>
            <a:solidFill>
              <a:schemeClr val="bg1">
                <a:lumMod val="50000"/>
                <a:alpha val="2000"/>
              </a:schemeClr>
            </a:solidFill>
          </p:grpSpPr>
          <p:sp>
            <p:nvSpPr>
              <p:cNvPr id="24" name="Freeform 61"/>
              <p:cNvSpPr>
                <a:spLocks/>
              </p:cNvSpPr>
              <p:nvPr/>
            </p:nvSpPr>
            <p:spPr bwMode="auto">
              <a:xfrm>
                <a:off x="5486401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3870326" y="1103313"/>
                <a:ext cx="4302125" cy="4033837"/>
                <a:chOff x="3870326" y="1103313"/>
                <a:chExt cx="4302125" cy="4033837"/>
              </a:xfrm>
              <a:grpFill/>
            </p:grpSpPr>
            <p:sp>
              <p:nvSpPr>
                <p:cNvPr id="27" name="Freeform 6"/>
                <p:cNvSpPr>
                  <a:spLocks/>
                </p:cNvSpPr>
                <p:nvPr/>
              </p:nvSpPr>
              <p:spPr bwMode="auto">
                <a:xfrm>
                  <a:off x="6556376" y="1103313"/>
                  <a:ext cx="541338" cy="619125"/>
                </a:xfrm>
                <a:custGeom>
                  <a:avLst/>
                  <a:gdLst>
                    <a:gd name="T0" fmla="*/ 0 w 341"/>
                    <a:gd name="T1" fmla="*/ 196 h 390"/>
                    <a:gd name="T2" fmla="*/ 341 w 341"/>
                    <a:gd name="T3" fmla="*/ 390 h 390"/>
                    <a:gd name="T4" fmla="*/ 338 w 341"/>
                    <a:gd name="T5" fmla="*/ 0 h 390"/>
                    <a:gd name="T6" fmla="*/ 0 w 341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1" h="390">
                      <a:moveTo>
                        <a:pt x="0" y="196"/>
                      </a:moveTo>
                      <a:lnTo>
                        <a:pt x="341" y="390"/>
                      </a:lnTo>
                      <a:lnTo>
                        <a:pt x="338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984E96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8" name="Freeform 38"/>
                <p:cNvSpPr>
                  <a:spLocks/>
                </p:cNvSpPr>
                <p:nvPr/>
              </p:nvSpPr>
              <p:spPr bwMode="auto">
                <a:xfrm>
                  <a:off x="6559551" y="3897313"/>
                  <a:ext cx="538163" cy="620713"/>
                </a:xfrm>
                <a:custGeom>
                  <a:avLst/>
                  <a:gdLst>
                    <a:gd name="T0" fmla="*/ 0 w 339"/>
                    <a:gd name="T1" fmla="*/ 391 h 391"/>
                    <a:gd name="T2" fmla="*/ 0 w 339"/>
                    <a:gd name="T3" fmla="*/ 0 h 391"/>
                    <a:gd name="T4" fmla="*/ 339 w 339"/>
                    <a:gd name="T5" fmla="*/ 194 h 391"/>
                    <a:gd name="T6" fmla="*/ 0 w 339"/>
                    <a:gd name="T7" fmla="*/ 39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1">
                      <a:moveTo>
                        <a:pt x="0" y="391"/>
                      </a:moveTo>
                      <a:lnTo>
                        <a:pt x="0" y="0"/>
                      </a:lnTo>
                      <a:lnTo>
                        <a:pt x="339" y="194"/>
                      </a:lnTo>
                      <a:lnTo>
                        <a:pt x="0" y="391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984E96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9" name="Freeform 42"/>
                <p:cNvSpPr>
                  <a:spLocks/>
                </p:cNvSpPr>
                <p:nvPr/>
              </p:nvSpPr>
              <p:spPr bwMode="auto">
                <a:xfrm>
                  <a:off x="7097713" y="1414463"/>
                  <a:ext cx="536575" cy="620713"/>
                </a:xfrm>
                <a:custGeom>
                  <a:avLst/>
                  <a:gdLst>
                    <a:gd name="T0" fmla="*/ 0 w 338"/>
                    <a:gd name="T1" fmla="*/ 194 h 391"/>
                    <a:gd name="T2" fmla="*/ 338 w 338"/>
                    <a:gd name="T3" fmla="*/ 391 h 391"/>
                    <a:gd name="T4" fmla="*/ 338 w 338"/>
                    <a:gd name="T5" fmla="*/ 0 h 391"/>
                    <a:gd name="T6" fmla="*/ 0 w 338"/>
                    <a:gd name="T7" fmla="*/ 194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1">
                      <a:moveTo>
                        <a:pt x="0" y="194"/>
                      </a:moveTo>
                      <a:lnTo>
                        <a:pt x="338" y="391"/>
                      </a:lnTo>
                      <a:lnTo>
                        <a:pt x="338" y="0"/>
                      </a:lnTo>
                      <a:lnTo>
                        <a:pt x="0" y="194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984E96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0" name="Freeform 43"/>
                <p:cNvSpPr>
                  <a:spLocks/>
                </p:cNvSpPr>
                <p:nvPr/>
              </p:nvSpPr>
              <p:spPr bwMode="auto">
                <a:xfrm>
                  <a:off x="7634288" y="1103313"/>
                  <a:ext cx="538163" cy="619125"/>
                </a:xfrm>
                <a:custGeom>
                  <a:avLst/>
                  <a:gdLst>
                    <a:gd name="T0" fmla="*/ 0 w 339"/>
                    <a:gd name="T1" fmla="*/ 196 h 390"/>
                    <a:gd name="T2" fmla="*/ 339 w 339"/>
                    <a:gd name="T3" fmla="*/ 390 h 390"/>
                    <a:gd name="T4" fmla="*/ 339 w 339"/>
                    <a:gd name="T5" fmla="*/ 0 h 390"/>
                    <a:gd name="T6" fmla="*/ 0 w 339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196"/>
                      </a:moveTo>
                      <a:lnTo>
                        <a:pt x="339" y="390"/>
                      </a:lnTo>
                      <a:lnTo>
                        <a:pt x="339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984E96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1" name="Freeform 47"/>
                <p:cNvSpPr>
                  <a:spLocks/>
                </p:cNvSpPr>
                <p:nvPr/>
              </p:nvSpPr>
              <p:spPr bwMode="auto">
                <a:xfrm>
                  <a:off x="6559551" y="1722438"/>
                  <a:ext cx="538163" cy="623888"/>
                </a:xfrm>
                <a:custGeom>
                  <a:avLst/>
                  <a:gdLst>
                    <a:gd name="T0" fmla="*/ 0 w 339"/>
                    <a:gd name="T1" fmla="*/ 197 h 393"/>
                    <a:gd name="T2" fmla="*/ 339 w 339"/>
                    <a:gd name="T3" fmla="*/ 393 h 393"/>
                    <a:gd name="T4" fmla="*/ 339 w 339"/>
                    <a:gd name="T5" fmla="*/ 0 h 393"/>
                    <a:gd name="T6" fmla="*/ 0 w 339"/>
                    <a:gd name="T7" fmla="*/ 197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3">
                      <a:moveTo>
                        <a:pt x="0" y="197"/>
                      </a:moveTo>
                      <a:lnTo>
                        <a:pt x="339" y="393"/>
                      </a:lnTo>
                      <a:lnTo>
                        <a:pt x="339" y="0"/>
                      </a:lnTo>
                      <a:lnTo>
                        <a:pt x="0" y="197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984E96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2" name="Freeform 67"/>
                <p:cNvSpPr>
                  <a:spLocks/>
                </p:cNvSpPr>
                <p:nvPr/>
              </p:nvSpPr>
              <p:spPr bwMode="auto">
                <a:xfrm>
                  <a:off x="3870326" y="1106488"/>
                  <a:ext cx="536575" cy="619125"/>
                </a:xfrm>
                <a:custGeom>
                  <a:avLst/>
                  <a:gdLst>
                    <a:gd name="T0" fmla="*/ 0 w 338"/>
                    <a:gd name="T1" fmla="*/ 390 h 390"/>
                    <a:gd name="T2" fmla="*/ 0 w 338"/>
                    <a:gd name="T3" fmla="*/ 0 h 390"/>
                    <a:gd name="T4" fmla="*/ 338 w 338"/>
                    <a:gd name="T5" fmla="*/ 196 h 390"/>
                    <a:gd name="T6" fmla="*/ 0 w 338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8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984E96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3" name="Freeform 76"/>
                <p:cNvSpPr>
                  <a:spLocks/>
                </p:cNvSpPr>
                <p:nvPr/>
              </p:nvSpPr>
              <p:spPr bwMode="auto">
                <a:xfrm>
                  <a:off x="6559551" y="4518025"/>
                  <a:ext cx="538163" cy="619125"/>
                </a:xfrm>
                <a:custGeom>
                  <a:avLst/>
                  <a:gdLst>
                    <a:gd name="T0" fmla="*/ 0 w 339"/>
                    <a:gd name="T1" fmla="*/ 390 h 390"/>
                    <a:gd name="T2" fmla="*/ 0 w 339"/>
                    <a:gd name="T3" fmla="*/ 0 h 390"/>
                    <a:gd name="T4" fmla="*/ 339 w 339"/>
                    <a:gd name="T5" fmla="*/ 196 h 390"/>
                    <a:gd name="T6" fmla="*/ 0 w 339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9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984E96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</p:grpSp>
          <p:sp>
            <p:nvSpPr>
              <p:cNvPr id="26" name="Freeform 77"/>
              <p:cNvSpPr>
                <a:spLocks/>
              </p:cNvSpPr>
              <p:nvPr/>
            </p:nvSpPr>
            <p:spPr bwMode="auto">
              <a:xfrm>
                <a:off x="5486401" y="38973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131142" y="-1269255"/>
              <a:ext cx="3695027" cy="7989544"/>
              <a:chOff x="6019801" y="795338"/>
              <a:chExt cx="2152650" cy="4654550"/>
            </a:xfrm>
            <a:solidFill>
              <a:schemeClr val="tx1">
                <a:lumMod val="95000"/>
                <a:lumOff val="5000"/>
                <a:alpha val="1000"/>
              </a:schemeClr>
            </a:solidFill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7092951" y="1103313"/>
                <a:ext cx="541338" cy="619125"/>
              </a:xfrm>
              <a:custGeom>
                <a:avLst/>
                <a:gdLst>
                  <a:gd name="T0" fmla="*/ 3 w 341"/>
                  <a:gd name="T1" fmla="*/ 390 h 390"/>
                  <a:gd name="T2" fmla="*/ 0 w 341"/>
                  <a:gd name="T3" fmla="*/ 0 h 390"/>
                  <a:gd name="T4" fmla="*/ 341 w 341"/>
                  <a:gd name="T5" fmla="*/ 196 h 390"/>
                  <a:gd name="T6" fmla="*/ 3 w 341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3" y="390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3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9" name="Freeform 41"/>
              <p:cNvSpPr>
                <a:spLocks/>
              </p:cNvSpPr>
              <p:nvPr/>
            </p:nvSpPr>
            <p:spPr bwMode="auto">
              <a:xfrm>
                <a:off x="7634288" y="1414463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0" name="Freeform 44"/>
              <p:cNvSpPr>
                <a:spLocks/>
              </p:cNvSpPr>
              <p:nvPr/>
            </p:nvSpPr>
            <p:spPr bwMode="auto">
              <a:xfrm>
                <a:off x="7097713" y="172243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1" name="Freeform 46"/>
              <p:cNvSpPr>
                <a:spLocks/>
              </p:cNvSpPr>
              <p:nvPr/>
            </p:nvSpPr>
            <p:spPr bwMode="auto">
              <a:xfrm>
                <a:off x="7634288" y="265430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" name="Freeform 72"/>
              <p:cNvSpPr>
                <a:spLocks/>
              </p:cNvSpPr>
              <p:nvPr/>
            </p:nvSpPr>
            <p:spPr bwMode="auto">
              <a:xfrm>
                <a:off x="6019801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3" name="Freeform 75"/>
              <p:cNvSpPr>
                <a:spLocks/>
              </p:cNvSpPr>
              <p:nvPr/>
            </p:nvSpPr>
            <p:spPr bwMode="auto">
              <a:xfrm>
                <a:off x="6559551" y="4829175"/>
                <a:ext cx="538163" cy="620713"/>
              </a:xfrm>
              <a:custGeom>
                <a:avLst/>
                <a:gdLst>
                  <a:gd name="T0" fmla="*/ 0 w 339"/>
                  <a:gd name="T1" fmla="*/ 194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4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  <p:sp>
        <p:nvSpPr>
          <p:cNvPr id="90" name="Pentagon 89"/>
          <p:cNvSpPr/>
          <p:nvPr userDrawn="1"/>
        </p:nvSpPr>
        <p:spPr>
          <a:xfrm rot="10800000">
            <a:off x="8780327" y="6251108"/>
            <a:ext cx="363672" cy="393526"/>
          </a:xfrm>
          <a:prstGeom prst="homePlate">
            <a:avLst>
              <a:gd name="adj" fmla="val 292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1" name="Rectangle 90"/>
          <p:cNvSpPr/>
          <p:nvPr userDrawn="1"/>
        </p:nvSpPr>
        <p:spPr>
          <a:xfrm>
            <a:off x="8859832" y="6251109"/>
            <a:ext cx="1847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857080" y="6297221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60E2A6B-A809-4840-BF14-8648BC0BDF87}" type="slidenum">
              <a:rPr lang="id-ID" sz="900" b="1" smtClean="0">
                <a:solidFill>
                  <a:srgbClr val="984E96"/>
                </a:solidFill>
              </a:rPr>
              <a:pPr/>
              <a:t>‹#›</a:t>
            </a:fld>
            <a:endParaRPr lang="id-ID" sz="900" dirty="0">
              <a:solidFill>
                <a:srgbClr val="984E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6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solidFill>
          <a:srgbClr val="5250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4168975" y="-1269255"/>
            <a:ext cx="6229227" cy="7989544"/>
            <a:chOff x="5520533" y="-1269255"/>
            <a:chExt cx="8305636" cy="7989544"/>
          </a:xfrm>
        </p:grpSpPr>
        <p:grpSp>
          <p:nvGrpSpPr>
            <p:cNvPr id="8" name="Group 7"/>
            <p:cNvGrpSpPr/>
            <p:nvPr/>
          </p:nvGrpSpPr>
          <p:grpSpPr>
            <a:xfrm>
              <a:off x="7370771" y="864377"/>
              <a:ext cx="2765821" cy="3199090"/>
              <a:chOff x="4411663" y="2038350"/>
              <a:chExt cx="1611313" cy="1863726"/>
            </a:xfrm>
            <a:solidFill>
              <a:srgbClr val="FBFBFB">
                <a:alpha val="5000"/>
              </a:srgbClr>
            </a:solidFill>
          </p:grpSpPr>
          <p:sp>
            <p:nvSpPr>
              <p:cNvPr id="87" name="Freeform 11"/>
              <p:cNvSpPr>
                <a:spLocks/>
              </p:cNvSpPr>
              <p:nvPr/>
            </p:nvSpPr>
            <p:spPr bwMode="auto">
              <a:xfrm>
                <a:off x="5486401" y="20383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8" name="Freeform 14"/>
              <p:cNvSpPr>
                <a:spLocks/>
              </p:cNvSpPr>
              <p:nvPr/>
            </p:nvSpPr>
            <p:spPr bwMode="auto">
              <a:xfrm>
                <a:off x="4411663" y="2657475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9" name="Freeform 58"/>
              <p:cNvSpPr>
                <a:spLocks/>
              </p:cNvSpPr>
              <p:nvPr/>
            </p:nvSpPr>
            <p:spPr bwMode="auto">
              <a:xfrm>
                <a:off x="4411663" y="327818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370771" y="-1269255"/>
              <a:ext cx="6455398" cy="7989544"/>
              <a:chOff x="4411663" y="795338"/>
              <a:chExt cx="3760788" cy="4654550"/>
            </a:xfrm>
            <a:solidFill>
              <a:schemeClr val="bg1">
                <a:lumMod val="95000"/>
                <a:alpha val="5000"/>
              </a:schemeClr>
            </a:solidFill>
          </p:grpSpPr>
          <p:sp>
            <p:nvSpPr>
              <p:cNvPr id="80" name="Freeform 12"/>
              <p:cNvSpPr>
                <a:spLocks/>
              </p:cNvSpPr>
              <p:nvPr/>
            </p:nvSpPr>
            <p:spPr bwMode="auto">
              <a:xfrm>
                <a:off x="4945063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1" name="Freeform 21"/>
              <p:cNvSpPr>
                <a:spLocks/>
              </p:cNvSpPr>
              <p:nvPr/>
            </p:nvSpPr>
            <p:spPr bwMode="auto">
              <a:xfrm>
                <a:off x="6022976" y="2654300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2" name="Freeform 23"/>
              <p:cNvSpPr>
                <a:spLocks/>
              </p:cNvSpPr>
              <p:nvPr/>
            </p:nvSpPr>
            <p:spPr bwMode="auto">
              <a:xfrm>
                <a:off x="4948238" y="3278188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3" name="Freeform 29"/>
              <p:cNvSpPr>
                <a:spLocks/>
              </p:cNvSpPr>
              <p:nvPr/>
            </p:nvSpPr>
            <p:spPr bwMode="auto">
              <a:xfrm>
                <a:off x="4411663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4" name="Freeform 45"/>
              <p:cNvSpPr>
                <a:spLocks/>
              </p:cNvSpPr>
              <p:nvPr/>
            </p:nvSpPr>
            <p:spPr bwMode="auto">
              <a:xfrm>
                <a:off x="7634288" y="2343150"/>
                <a:ext cx="538163" cy="622300"/>
              </a:xfrm>
              <a:custGeom>
                <a:avLst/>
                <a:gdLst>
                  <a:gd name="T0" fmla="*/ 0 w 339"/>
                  <a:gd name="T1" fmla="*/ 196 h 392"/>
                  <a:gd name="T2" fmla="*/ 339 w 339"/>
                  <a:gd name="T3" fmla="*/ 392 h 392"/>
                  <a:gd name="T4" fmla="*/ 339 w 339"/>
                  <a:gd name="T5" fmla="*/ 0 h 392"/>
                  <a:gd name="T6" fmla="*/ 0 w 339"/>
                  <a:gd name="T7" fmla="*/ 19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2">
                    <a:moveTo>
                      <a:pt x="0" y="196"/>
                    </a:moveTo>
                    <a:lnTo>
                      <a:pt x="339" y="392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5" name="Freeform 57"/>
              <p:cNvSpPr>
                <a:spLocks/>
              </p:cNvSpPr>
              <p:nvPr/>
            </p:nvSpPr>
            <p:spPr bwMode="auto">
              <a:xfrm>
                <a:off x="5481638" y="2346325"/>
                <a:ext cx="541338" cy="619125"/>
              </a:xfrm>
              <a:custGeom>
                <a:avLst/>
                <a:gdLst>
                  <a:gd name="T0" fmla="*/ 0 w 341"/>
                  <a:gd name="T1" fmla="*/ 196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6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6" name="Freeform 78"/>
              <p:cNvSpPr>
                <a:spLocks/>
              </p:cNvSpPr>
              <p:nvPr/>
            </p:nvSpPr>
            <p:spPr bwMode="auto">
              <a:xfrm>
                <a:off x="6022976" y="3278188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441565" y="864377"/>
              <a:ext cx="5539816" cy="3727728"/>
              <a:chOff x="3870326" y="2038350"/>
              <a:chExt cx="3227388" cy="2171701"/>
            </a:xfrm>
            <a:solidFill>
              <a:schemeClr val="bg1">
                <a:lumMod val="85000"/>
                <a:alpha val="5000"/>
              </a:schemeClr>
            </a:solidFill>
          </p:grpSpPr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945063" y="2038350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7" name="Freeform 53"/>
              <p:cNvSpPr>
                <a:spLocks/>
              </p:cNvSpPr>
              <p:nvPr/>
            </p:nvSpPr>
            <p:spPr bwMode="auto">
              <a:xfrm>
                <a:off x="6559551" y="2965450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8" name="Freeform 69"/>
              <p:cNvSpPr>
                <a:spLocks/>
              </p:cNvSpPr>
              <p:nvPr/>
            </p:nvSpPr>
            <p:spPr bwMode="auto">
              <a:xfrm>
                <a:off x="3870326" y="234950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9" name="Freeform 79"/>
              <p:cNvSpPr>
                <a:spLocks/>
              </p:cNvSpPr>
              <p:nvPr/>
            </p:nvSpPr>
            <p:spPr bwMode="auto">
              <a:xfrm>
                <a:off x="5486401" y="35861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441565" y="-206525"/>
              <a:ext cx="5539816" cy="4790456"/>
              <a:chOff x="3870326" y="1414463"/>
              <a:chExt cx="3227388" cy="2790825"/>
            </a:xfrm>
            <a:solidFill>
              <a:schemeClr val="bg1">
                <a:lumMod val="75000"/>
                <a:alpha val="5000"/>
              </a:schemeClr>
            </a:solidFill>
          </p:grpSpPr>
          <p:sp>
            <p:nvSpPr>
              <p:cNvPr id="69" name="Freeform 16"/>
              <p:cNvSpPr>
                <a:spLocks/>
              </p:cNvSpPr>
              <p:nvPr/>
            </p:nvSpPr>
            <p:spPr bwMode="auto">
              <a:xfrm>
                <a:off x="3870326" y="297021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0" name="Freeform 20"/>
              <p:cNvSpPr>
                <a:spLocks/>
              </p:cNvSpPr>
              <p:nvPr/>
            </p:nvSpPr>
            <p:spPr bwMode="auto">
              <a:xfrm>
                <a:off x="6559551" y="2654300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1" name="Freeform 37"/>
              <p:cNvSpPr>
                <a:spLocks/>
              </p:cNvSpPr>
              <p:nvPr/>
            </p:nvSpPr>
            <p:spPr bwMode="auto">
              <a:xfrm>
                <a:off x="6559551" y="3586163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2" name="Freeform 49"/>
              <p:cNvSpPr>
                <a:spLocks/>
              </p:cNvSpPr>
              <p:nvPr/>
            </p:nvSpPr>
            <p:spPr bwMode="auto">
              <a:xfrm>
                <a:off x="6019801" y="2035175"/>
                <a:ext cx="539750" cy="619125"/>
              </a:xfrm>
              <a:custGeom>
                <a:avLst/>
                <a:gdLst>
                  <a:gd name="T0" fmla="*/ 0 w 340"/>
                  <a:gd name="T1" fmla="*/ 196 h 390"/>
                  <a:gd name="T2" fmla="*/ 340 w 340"/>
                  <a:gd name="T3" fmla="*/ 390 h 390"/>
                  <a:gd name="T4" fmla="*/ 340 w 340"/>
                  <a:gd name="T5" fmla="*/ 0 h 390"/>
                  <a:gd name="T6" fmla="*/ 0 w 340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0" y="196"/>
                    </a:moveTo>
                    <a:lnTo>
                      <a:pt x="340" y="390"/>
                    </a:lnTo>
                    <a:lnTo>
                      <a:pt x="340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3" name="Freeform 62"/>
              <p:cNvSpPr>
                <a:spLocks/>
              </p:cNvSpPr>
              <p:nvPr/>
            </p:nvSpPr>
            <p:spPr bwMode="auto">
              <a:xfrm>
                <a:off x="4945063" y="2657475"/>
                <a:ext cx="541338" cy="620713"/>
              </a:xfrm>
              <a:custGeom>
                <a:avLst/>
                <a:gdLst>
                  <a:gd name="T0" fmla="*/ 0 w 341"/>
                  <a:gd name="T1" fmla="*/ 197 h 391"/>
                  <a:gd name="T2" fmla="*/ 341 w 341"/>
                  <a:gd name="T3" fmla="*/ 391 h 391"/>
                  <a:gd name="T4" fmla="*/ 338 w 341"/>
                  <a:gd name="T5" fmla="*/ 0 h 391"/>
                  <a:gd name="T6" fmla="*/ 0 w 341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0" y="197"/>
                    </a:moveTo>
                    <a:lnTo>
                      <a:pt x="341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4" name="Freeform 66"/>
              <p:cNvSpPr>
                <a:spLocks/>
              </p:cNvSpPr>
              <p:nvPr/>
            </p:nvSpPr>
            <p:spPr bwMode="auto">
              <a:xfrm>
                <a:off x="4406901" y="20383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5" name="Freeform 68"/>
              <p:cNvSpPr>
                <a:spLocks/>
              </p:cNvSpPr>
              <p:nvPr/>
            </p:nvSpPr>
            <p:spPr bwMode="auto">
              <a:xfrm>
                <a:off x="4945063" y="14144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441565" y="327564"/>
              <a:ext cx="6460846" cy="5327270"/>
              <a:chOff x="3870326" y="1725613"/>
              <a:chExt cx="3763962" cy="3103562"/>
            </a:xfrm>
            <a:solidFill>
              <a:schemeClr val="bg1">
                <a:lumMod val="65000"/>
                <a:alpha val="5000"/>
              </a:schemeClr>
            </a:solidFill>
          </p:grpSpPr>
          <p:sp>
            <p:nvSpPr>
              <p:cNvPr id="62" name="Freeform 15"/>
              <p:cNvSpPr>
                <a:spLocks/>
              </p:cNvSpPr>
              <p:nvPr/>
            </p:nvSpPr>
            <p:spPr bwMode="auto">
              <a:xfrm>
                <a:off x="3870326" y="26574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3" name="Freeform 26"/>
              <p:cNvSpPr>
                <a:spLocks/>
              </p:cNvSpPr>
              <p:nvPr/>
            </p:nvSpPr>
            <p:spPr bwMode="auto">
              <a:xfrm>
                <a:off x="4411663" y="3589338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4" name="Freeform 33"/>
              <p:cNvSpPr>
                <a:spLocks/>
              </p:cNvSpPr>
              <p:nvPr/>
            </p:nvSpPr>
            <p:spPr bwMode="auto">
              <a:xfrm>
                <a:off x="5486401" y="32781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5" name="Freeform 36"/>
              <p:cNvSpPr>
                <a:spLocks/>
              </p:cNvSpPr>
              <p:nvPr/>
            </p:nvSpPr>
            <p:spPr bwMode="auto">
              <a:xfrm>
                <a:off x="7097713" y="358616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6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6" name="Freeform 39"/>
              <p:cNvSpPr>
                <a:spLocks/>
              </p:cNvSpPr>
              <p:nvPr/>
            </p:nvSpPr>
            <p:spPr bwMode="auto">
              <a:xfrm>
                <a:off x="6022976" y="42100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7" name="Freeform 48"/>
              <p:cNvSpPr>
                <a:spLocks/>
              </p:cNvSpPr>
              <p:nvPr/>
            </p:nvSpPr>
            <p:spPr bwMode="auto">
              <a:xfrm>
                <a:off x="6559551" y="2035175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8" name="Freeform 65"/>
              <p:cNvSpPr>
                <a:spLocks/>
              </p:cNvSpPr>
              <p:nvPr/>
            </p:nvSpPr>
            <p:spPr bwMode="auto">
              <a:xfrm>
                <a:off x="4945063" y="17256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520533" y="-735166"/>
              <a:ext cx="7381879" cy="6398174"/>
              <a:chOff x="3333751" y="1106488"/>
              <a:chExt cx="4300537" cy="3727450"/>
            </a:xfrm>
            <a:solidFill>
              <a:schemeClr val="tx1">
                <a:lumMod val="50000"/>
                <a:lumOff val="50000"/>
                <a:alpha val="1000"/>
              </a:schemeClr>
            </a:solidFill>
          </p:grpSpPr>
          <p:sp>
            <p:nvSpPr>
              <p:cNvPr id="52" name="Freeform 7"/>
              <p:cNvSpPr>
                <a:spLocks/>
              </p:cNvSpPr>
              <p:nvPr/>
            </p:nvSpPr>
            <p:spPr bwMode="auto">
              <a:xfrm>
                <a:off x="6556376" y="1414463"/>
                <a:ext cx="541338" cy="620713"/>
              </a:xfrm>
              <a:custGeom>
                <a:avLst/>
                <a:gdLst>
                  <a:gd name="T0" fmla="*/ 2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2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2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2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3" name="Freeform 13"/>
              <p:cNvSpPr>
                <a:spLocks/>
              </p:cNvSpPr>
              <p:nvPr/>
            </p:nvSpPr>
            <p:spPr bwMode="auto">
              <a:xfrm>
                <a:off x="4945063" y="11064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4" name="Freeform 22"/>
              <p:cNvSpPr>
                <a:spLocks/>
              </p:cNvSpPr>
              <p:nvPr/>
            </p:nvSpPr>
            <p:spPr bwMode="auto">
              <a:xfrm>
                <a:off x="6022976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5" name="Freeform 30"/>
              <p:cNvSpPr>
                <a:spLocks/>
              </p:cNvSpPr>
              <p:nvPr/>
            </p:nvSpPr>
            <p:spPr bwMode="auto">
              <a:xfrm>
                <a:off x="3870326" y="4210050"/>
                <a:ext cx="541338" cy="623888"/>
              </a:xfrm>
              <a:custGeom>
                <a:avLst/>
                <a:gdLst>
                  <a:gd name="T0" fmla="*/ 2 w 341"/>
                  <a:gd name="T1" fmla="*/ 393 h 393"/>
                  <a:gd name="T2" fmla="*/ 0 w 341"/>
                  <a:gd name="T3" fmla="*/ 0 h 393"/>
                  <a:gd name="T4" fmla="*/ 341 w 341"/>
                  <a:gd name="T5" fmla="*/ 196 h 393"/>
                  <a:gd name="T6" fmla="*/ 2 w 341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3">
                    <a:moveTo>
                      <a:pt x="2" y="393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2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6" name="Freeform 35"/>
              <p:cNvSpPr>
                <a:spLocks/>
              </p:cNvSpPr>
              <p:nvPr/>
            </p:nvSpPr>
            <p:spPr bwMode="auto">
              <a:xfrm>
                <a:off x="7097713" y="3273425"/>
                <a:ext cx="536575" cy="623888"/>
              </a:xfrm>
              <a:custGeom>
                <a:avLst/>
                <a:gdLst>
                  <a:gd name="T0" fmla="*/ 0 w 338"/>
                  <a:gd name="T1" fmla="*/ 197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7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7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7" name="Freeform 52"/>
              <p:cNvSpPr>
                <a:spLocks/>
              </p:cNvSpPr>
              <p:nvPr/>
            </p:nvSpPr>
            <p:spPr bwMode="auto">
              <a:xfrm>
                <a:off x="7097713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8" name="Freeform 54"/>
              <p:cNvSpPr>
                <a:spLocks/>
              </p:cNvSpPr>
              <p:nvPr/>
            </p:nvSpPr>
            <p:spPr bwMode="auto">
              <a:xfrm>
                <a:off x="6019801" y="2346325"/>
                <a:ext cx="539750" cy="619125"/>
              </a:xfrm>
              <a:custGeom>
                <a:avLst/>
                <a:gdLst>
                  <a:gd name="T0" fmla="*/ 2 w 340"/>
                  <a:gd name="T1" fmla="*/ 390 h 390"/>
                  <a:gd name="T2" fmla="*/ 0 w 340"/>
                  <a:gd name="T3" fmla="*/ 0 h 390"/>
                  <a:gd name="T4" fmla="*/ 340 w 340"/>
                  <a:gd name="T5" fmla="*/ 194 h 390"/>
                  <a:gd name="T6" fmla="*/ 2 w 340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2" y="390"/>
                    </a:moveTo>
                    <a:lnTo>
                      <a:pt x="0" y="0"/>
                    </a:lnTo>
                    <a:lnTo>
                      <a:pt x="340" y="194"/>
                    </a:lnTo>
                    <a:lnTo>
                      <a:pt x="2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9" name="Freeform 60"/>
              <p:cNvSpPr>
                <a:spLocks/>
              </p:cNvSpPr>
              <p:nvPr/>
            </p:nvSpPr>
            <p:spPr bwMode="auto">
              <a:xfrm>
                <a:off x="4406901" y="2970213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0" name="Freeform 71"/>
              <p:cNvSpPr>
                <a:spLocks/>
              </p:cNvSpPr>
              <p:nvPr/>
            </p:nvSpPr>
            <p:spPr bwMode="auto">
              <a:xfrm>
                <a:off x="3333751" y="2349500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1" name="Freeform 73"/>
              <p:cNvSpPr>
                <a:spLocks/>
              </p:cNvSpPr>
              <p:nvPr/>
            </p:nvSpPr>
            <p:spPr bwMode="auto">
              <a:xfrm>
                <a:off x="4406901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520533" y="-735166"/>
              <a:ext cx="7381879" cy="5855911"/>
              <a:chOff x="3333751" y="1106488"/>
              <a:chExt cx="4300537" cy="3411538"/>
            </a:xfrm>
            <a:solidFill>
              <a:schemeClr val="tx1">
                <a:lumMod val="65000"/>
                <a:lumOff val="35000"/>
                <a:alpha val="1000"/>
              </a:schemeClr>
            </a:solidFill>
          </p:grpSpPr>
          <p:sp>
            <p:nvSpPr>
              <p:cNvPr id="44" name="Freeform 9"/>
              <p:cNvSpPr>
                <a:spLocks/>
              </p:cNvSpPr>
              <p:nvPr/>
            </p:nvSpPr>
            <p:spPr bwMode="auto">
              <a:xfrm>
                <a:off x="6019801" y="1725613"/>
                <a:ext cx="539750" cy="620713"/>
              </a:xfrm>
              <a:custGeom>
                <a:avLst/>
                <a:gdLst>
                  <a:gd name="T0" fmla="*/ 0 w 340"/>
                  <a:gd name="T1" fmla="*/ 391 h 391"/>
                  <a:gd name="T2" fmla="*/ 0 w 340"/>
                  <a:gd name="T3" fmla="*/ 0 h 391"/>
                  <a:gd name="T4" fmla="*/ 340 w 340"/>
                  <a:gd name="T5" fmla="*/ 195 h 391"/>
                  <a:gd name="T6" fmla="*/ 0 w 340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40" y="195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5" name="Freeform 10"/>
              <p:cNvSpPr>
                <a:spLocks/>
              </p:cNvSpPr>
              <p:nvPr/>
            </p:nvSpPr>
            <p:spPr bwMode="auto">
              <a:xfrm>
                <a:off x="5481638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6" name="Freeform 18"/>
              <p:cNvSpPr>
                <a:spLocks/>
              </p:cNvSpPr>
              <p:nvPr/>
            </p:nvSpPr>
            <p:spPr bwMode="auto">
              <a:xfrm>
                <a:off x="7097713" y="234632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7" name="Freeform 19"/>
              <p:cNvSpPr>
                <a:spLocks/>
              </p:cNvSpPr>
              <p:nvPr/>
            </p:nvSpPr>
            <p:spPr bwMode="auto">
              <a:xfrm>
                <a:off x="6559551" y="2346325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6022976" y="3897313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9" name="Freeform 63"/>
              <p:cNvSpPr>
                <a:spLocks/>
              </p:cNvSpPr>
              <p:nvPr/>
            </p:nvSpPr>
            <p:spPr bwMode="auto">
              <a:xfrm>
                <a:off x="5481638" y="1106488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0" name="Freeform 70"/>
              <p:cNvSpPr>
                <a:spLocks/>
              </p:cNvSpPr>
              <p:nvPr/>
            </p:nvSpPr>
            <p:spPr bwMode="auto">
              <a:xfrm>
                <a:off x="3333751" y="265747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1" name="Freeform 74"/>
              <p:cNvSpPr>
                <a:spLocks/>
              </p:cNvSpPr>
              <p:nvPr/>
            </p:nvSpPr>
            <p:spPr bwMode="auto">
              <a:xfrm>
                <a:off x="6022976" y="3586163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441565" y="-206525"/>
              <a:ext cx="6460846" cy="5861360"/>
              <a:chOff x="3870326" y="1414463"/>
              <a:chExt cx="3763962" cy="3414712"/>
            </a:xfrm>
            <a:solidFill>
              <a:schemeClr val="tx1">
                <a:lumMod val="75000"/>
                <a:lumOff val="25000"/>
                <a:alpha val="1000"/>
              </a:schemeClr>
            </a:solidFill>
          </p:grpSpPr>
          <p:sp>
            <p:nvSpPr>
              <p:cNvPr id="34" name="Freeform 8"/>
              <p:cNvSpPr>
                <a:spLocks/>
              </p:cNvSpPr>
              <p:nvPr/>
            </p:nvSpPr>
            <p:spPr bwMode="auto">
              <a:xfrm>
                <a:off x="6019801" y="1414463"/>
                <a:ext cx="539750" cy="620713"/>
              </a:xfrm>
              <a:custGeom>
                <a:avLst/>
                <a:gdLst>
                  <a:gd name="T0" fmla="*/ 0 w 340"/>
                  <a:gd name="T1" fmla="*/ 196 h 391"/>
                  <a:gd name="T2" fmla="*/ 340 w 340"/>
                  <a:gd name="T3" fmla="*/ 391 h 391"/>
                  <a:gd name="T4" fmla="*/ 338 w 340"/>
                  <a:gd name="T5" fmla="*/ 0 h 391"/>
                  <a:gd name="T6" fmla="*/ 0 w 340"/>
                  <a:gd name="T7" fmla="*/ 196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196"/>
                    </a:moveTo>
                    <a:lnTo>
                      <a:pt x="340" y="391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5" name="Freeform 17"/>
              <p:cNvSpPr>
                <a:spLocks/>
              </p:cNvSpPr>
              <p:nvPr/>
            </p:nvSpPr>
            <p:spPr bwMode="auto">
              <a:xfrm>
                <a:off x="7097713" y="2035175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6" name="Freeform 24"/>
              <p:cNvSpPr>
                <a:spLocks/>
              </p:cNvSpPr>
              <p:nvPr/>
            </p:nvSpPr>
            <p:spPr bwMode="auto">
              <a:xfrm>
                <a:off x="3870326" y="1417638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7" name="Freeform 25"/>
              <p:cNvSpPr>
                <a:spLocks/>
              </p:cNvSpPr>
              <p:nvPr/>
            </p:nvSpPr>
            <p:spPr bwMode="auto">
              <a:xfrm>
                <a:off x="4948238" y="3589338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8" name="Freeform 27"/>
              <p:cNvSpPr>
                <a:spLocks/>
              </p:cNvSpPr>
              <p:nvPr/>
            </p:nvSpPr>
            <p:spPr bwMode="auto">
              <a:xfrm>
                <a:off x="4411663" y="390207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9" name="Freeform 28"/>
              <p:cNvSpPr>
                <a:spLocks/>
              </p:cNvSpPr>
              <p:nvPr/>
            </p:nvSpPr>
            <p:spPr bwMode="auto">
              <a:xfrm>
                <a:off x="3870326" y="3902075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41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41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0" name="Freeform 32"/>
              <p:cNvSpPr>
                <a:spLocks/>
              </p:cNvSpPr>
              <p:nvPr/>
            </p:nvSpPr>
            <p:spPr bwMode="auto">
              <a:xfrm>
                <a:off x="4945063" y="234632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1" name="Freeform 56"/>
              <p:cNvSpPr>
                <a:spLocks/>
              </p:cNvSpPr>
              <p:nvPr/>
            </p:nvSpPr>
            <p:spPr bwMode="auto">
              <a:xfrm>
                <a:off x="5481638" y="2657475"/>
                <a:ext cx="541338" cy="620713"/>
              </a:xfrm>
              <a:custGeom>
                <a:avLst/>
                <a:gdLst>
                  <a:gd name="T0" fmla="*/ 3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3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3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3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2" name="Freeform 59"/>
              <p:cNvSpPr>
                <a:spLocks/>
              </p:cNvSpPr>
              <p:nvPr/>
            </p:nvSpPr>
            <p:spPr bwMode="auto">
              <a:xfrm>
                <a:off x="4948238" y="42100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3" name="Freeform 64"/>
              <p:cNvSpPr>
                <a:spLocks/>
              </p:cNvSpPr>
              <p:nvPr/>
            </p:nvSpPr>
            <p:spPr bwMode="auto">
              <a:xfrm>
                <a:off x="5481638" y="1414463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441565" y="-740615"/>
              <a:ext cx="7384604" cy="7460904"/>
              <a:chOff x="3870326" y="1103313"/>
              <a:chExt cx="4302125" cy="4346575"/>
            </a:xfrm>
            <a:solidFill>
              <a:schemeClr val="bg1">
                <a:lumMod val="50000"/>
                <a:alpha val="2000"/>
              </a:schemeClr>
            </a:solidFill>
          </p:grpSpPr>
          <p:sp>
            <p:nvSpPr>
              <p:cNvPr id="24" name="Freeform 61"/>
              <p:cNvSpPr>
                <a:spLocks/>
              </p:cNvSpPr>
              <p:nvPr/>
            </p:nvSpPr>
            <p:spPr bwMode="auto">
              <a:xfrm>
                <a:off x="5486401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3870326" y="1103313"/>
                <a:ext cx="4302125" cy="4033837"/>
                <a:chOff x="3870326" y="1103313"/>
                <a:chExt cx="4302125" cy="4033837"/>
              </a:xfrm>
              <a:grpFill/>
            </p:grpSpPr>
            <p:sp>
              <p:nvSpPr>
                <p:cNvPr id="27" name="Freeform 6"/>
                <p:cNvSpPr>
                  <a:spLocks/>
                </p:cNvSpPr>
                <p:nvPr/>
              </p:nvSpPr>
              <p:spPr bwMode="auto">
                <a:xfrm>
                  <a:off x="6556376" y="1103313"/>
                  <a:ext cx="541338" cy="619125"/>
                </a:xfrm>
                <a:custGeom>
                  <a:avLst/>
                  <a:gdLst>
                    <a:gd name="T0" fmla="*/ 0 w 341"/>
                    <a:gd name="T1" fmla="*/ 196 h 390"/>
                    <a:gd name="T2" fmla="*/ 341 w 341"/>
                    <a:gd name="T3" fmla="*/ 390 h 390"/>
                    <a:gd name="T4" fmla="*/ 338 w 341"/>
                    <a:gd name="T5" fmla="*/ 0 h 390"/>
                    <a:gd name="T6" fmla="*/ 0 w 341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1" h="390">
                      <a:moveTo>
                        <a:pt x="0" y="196"/>
                      </a:moveTo>
                      <a:lnTo>
                        <a:pt x="341" y="390"/>
                      </a:lnTo>
                      <a:lnTo>
                        <a:pt x="338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525068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8" name="Freeform 38"/>
                <p:cNvSpPr>
                  <a:spLocks/>
                </p:cNvSpPr>
                <p:nvPr/>
              </p:nvSpPr>
              <p:spPr bwMode="auto">
                <a:xfrm>
                  <a:off x="6559551" y="3897313"/>
                  <a:ext cx="538163" cy="620713"/>
                </a:xfrm>
                <a:custGeom>
                  <a:avLst/>
                  <a:gdLst>
                    <a:gd name="T0" fmla="*/ 0 w 339"/>
                    <a:gd name="T1" fmla="*/ 391 h 391"/>
                    <a:gd name="T2" fmla="*/ 0 w 339"/>
                    <a:gd name="T3" fmla="*/ 0 h 391"/>
                    <a:gd name="T4" fmla="*/ 339 w 339"/>
                    <a:gd name="T5" fmla="*/ 194 h 391"/>
                    <a:gd name="T6" fmla="*/ 0 w 339"/>
                    <a:gd name="T7" fmla="*/ 39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1">
                      <a:moveTo>
                        <a:pt x="0" y="391"/>
                      </a:moveTo>
                      <a:lnTo>
                        <a:pt x="0" y="0"/>
                      </a:lnTo>
                      <a:lnTo>
                        <a:pt x="339" y="194"/>
                      </a:lnTo>
                      <a:lnTo>
                        <a:pt x="0" y="391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525068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9" name="Freeform 42"/>
                <p:cNvSpPr>
                  <a:spLocks/>
                </p:cNvSpPr>
                <p:nvPr/>
              </p:nvSpPr>
              <p:spPr bwMode="auto">
                <a:xfrm>
                  <a:off x="7097713" y="1414463"/>
                  <a:ext cx="536575" cy="620713"/>
                </a:xfrm>
                <a:custGeom>
                  <a:avLst/>
                  <a:gdLst>
                    <a:gd name="T0" fmla="*/ 0 w 338"/>
                    <a:gd name="T1" fmla="*/ 194 h 391"/>
                    <a:gd name="T2" fmla="*/ 338 w 338"/>
                    <a:gd name="T3" fmla="*/ 391 h 391"/>
                    <a:gd name="T4" fmla="*/ 338 w 338"/>
                    <a:gd name="T5" fmla="*/ 0 h 391"/>
                    <a:gd name="T6" fmla="*/ 0 w 338"/>
                    <a:gd name="T7" fmla="*/ 194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1">
                      <a:moveTo>
                        <a:pt x="0" y="194"/>
                      </a:moveTo>
                      <a:lnTo>
                        <a:pt x="338" y="391"/>
                      </a:lnTo>
                      <a:lnTo>
                        <a:pt x="338" y="0"/>
                      </a:lnTo>
                      <a:lnTo>
                        <a:pt x="0" y="194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525068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0" name="Freeform 43"/>
                <p:cNvSpPr>
                  <a:spLocks/>
                </p:cNvSpPr>
                <p:nvPr/>
              </p:nvSpPr>
              <p:spPr bwMode="auto">
                <a:xfrm>
                  <a:off x="7634288" y="1103313"/>
                  <a:ext cx="538163" cy="619125"/>
                </a:xfrm>
                <a:custGeom>
                  <a:avLst/>
                  <a:gdLst>
                    <a:gd name="T0" fmla="*/ 0 w 339"/>
                    <a:gd name="T1" fmla="*/ 196 h 390"/>
                    <a:gd name="T2" fmla="*/ 339 w 339"/>
                    <a:gd name="T3" fmla="*/ 390 h 390"/>
                    <a:gd name="T4" fmla="*/ 339 w 339"/>
                    <a:gd name="T5" fmla="*/ 0 h 390"/>
                    <a:gd name="T6" fmla="*/ 0 w 339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196"/>
                      </a:moveTo>
                      <a:lnTo>
                        <a:pt x="339" y="390"/>
                      </a:lnTo>
                      <a:lnTo>
                        <a:pt x="339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525068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1" name="Freeform 47"/>
                <p:cNvSpPr>
                  <a:spLocks/>
                </p:cNvSpPr>
                <p:nvPr/>
              </p:nvSpPr>
              <p:spPr bwMode="auto">
                <a:xfrm>
                  <a:off x="6559551" y="1722438"/>
                  <a:ext cx="538163" cy="623888"/>
                </a:xfrm>
                <a:custGeom>
                  <a:avLst/>
                  <a:gdLst>
                    <a:gd name="T0" fmla="*/ 0 w 339"/>
                    <a:gd name="T1" fmla="*/ 197 h 393"/>
                    <a:gd name="T2" fmla="*/ 339 w 339"/>
                    <a:gd name="T3" fmla="*/ 393 h 393"/>
                    <a:gd name="T4" fmla="*/ 339 w 339"/>
                    <a:gd name="T5" fmla="*/ 0 h 393"/>
                    <a:gd name="T6" fmla="*/ 0 w 339"/>
                    <a:gd name="T7" fmla="*/ 197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3">
                      <a:moveTo>
                        <a:pt x="0" y="197"/>
                      </a:moveTo>
                      <a:lnTo>
                        <a:pt x="339" y="393"/>
                      </a:lnTo>
                      <a:lnTo>
                        <a:pt x="339" y="0"/>
                      </a:lnTo>
                      <a:lnTo>
                        <a:pt x="0" y="197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525068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2" name="Freeform 67"/>
                <p:cNvSpPr>
                  <a:spLocks/>
                </p:cNvSpPr>
                <p:nvPr/>
              </p:nvSpPr>
              <p:spPr bwMode="auto">
                <a:xfrm>
                  <a:off x="3870326" y="1106488"/>
                  <a:ext cx="536575" cy="619125"/>
                </a:xfrm>
                <a:custGeom>
                  <a:avLst/>
                  <a:gdLst>
                    <a:gd name="T0" fmla="*/ 0 w 338"/>
                    <a:gd name="T1" fmla="*/ 390 h 390"/>
                    <a:gd name="T2" fmla="*/ 0 w 338"/>
                    <a:gd name="T3" fmla="*/ 0 h 390"/>
                    <a:gd name="T4" fmla="*/ 338 w 338"/>
                    <a:gd name="T5" fmla="*/ 196 h 390"/>
                    <a:gd name="T6" fmla="*/ 0 w 338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8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525068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3" name="Freeform 76"/>
                <p:cNvSpPr>
                  <a:spLocks/>
                </p:cNvSpPr>
                <p:nvPr/>
              </p:nvSpPr>
              <p:spPr bwMode="auto">
                <a:xfrm>
                  <a:off x="6559551" y="4518025"/>
                  <a:ext cx="538163" cy="619125"/>
                </a:xfrm>
                <a:custGeom>
                  <a:avLst/>
                  <a:gdLst>
                    <a:gd name="T0" fmla="*/ 0 w 339"/>
                    <a:gd name="T1" fmla="*/ 390 h 390"/>
                    <a:gd name="T2" fmla="*/ 0 w 339"/>
                    <a:gd name="T3" fmla="*/ 0 h 390"/>
                    <a:gd name="T4" fmla="*/ 339 w 339"/>
                    <a:gd name="T5" fmla="*/ 196 h 390"/>
                    <a:gd name="T6" fmla="*/ 0 w 339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9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525068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</p:grpSp>
          <p:sp>
            <p:nvSpPr>
              <p:cNvPr id="26" name="Freeform 77"/>
              <p:cNvSpPr>
                <a:spLocks/>
              </p:cNvSpPr>
              <p:nvPr/>
            </p:nvSpPr>
            <p:spPr bwMode="auto">
              <a:xfrm>
                <a:off x="5486401" y="38973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131142" y="-1269255"/>
              <a:ext cx="3695027" cy="7989544"/>
              <a:chOff x="6019801" y="795338"/>
              <a:chExt cx="2152650" cy="4654550"/>
            </a:xfrm>
            <a:solidFill>
              <a:schemeClr val="tx1">
                <a:lumMod val="95000"/>
                <a:lumOff val="5000"/>
                <a:alpha val="1000"/>
              </a:schemeClr>
            </a:solidFill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7092951" y="1103313"/>
                <a:ext cx="541338" cy="619125"/>
              </a:xfrm>
              <a:custGeom>
                <a:avLst/>
                <a:gdLst>
                  <a:gd name="T0" fmla="*/ 3 w 341"/>
                  <a:gd name="T1" fmla="*/ 390 h 390"/>
                  <a:gd name="T2" fmla="*/ 0 w 341"/>
                  <a:gd name="T3" fmla="*/ 0 h 390"/>
                  <a:gd name="T4" fmla="*/ 341 w 341"/>
                  <a:gd name="T5" fmla="*/ 196 h 390"/>
                  <a:gd name="T6" fmla="*/ 3 w 341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3" y="390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3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9" name="Freeform 41"/>
              <p:cNvSpPr>
                <a:spLocks/>
              </p:cNvSpPr>
              <p:nvPr/>
            </p:nvSpPr>
            <p:spPr bwMode="auto">
              <a:xfrm>
                <a:off x="7634288" y="1414463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0" name="Freeform 44"/>
              <p:cNvSpPr>
                <a:spLocks/>
              </p:cNvSpPr>
              <p:nvPr/>
            </p:nvSpPr>
            <p:spPr bwMode="auto">
              <a:xfrm>
                <a:off x="7097713" y="172243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1" name="Freeform 46"/>
              <p:cNvSpPr>
                <a:spLocks/>
              </p:cNvSpPr>
              <p:nvPr/>
            </p:nvSpPr>
            <p:spPr bwMode="auto">
              <a:xfrm>
                <a:off x="7634288" y="265430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" name="Freeform 72"/>
              <p:cNvSpPr>
                <a:spLocks/>
              </p:cNvSpPr>
              <p:nvPr/>
            </p:nvSpPr>
            <p:spPr bwMode="auto">
              <a:xfrm>
                <a:off x="6019801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3" name="Freeform 75"/>
              <p:cNvSpPr>
                <a:spLocks/>
              </p:cNvSpPr>
              <p:nvPr/>
            </p:nvSpPr>
            <p:spPr bwMode="auto">
              <a:xfrm>
                <a:off x="6559551" y="4829175"/>
                <a:ext cx="538163" cy="620713"/>
              </a:xfrm>
              <a:custGeom>
                <a:avLst/>
                <a:gdLst>
                  <a:gd name="T0" fmla="*/ 0 w 339"/>
                  <a:gd name="T1" fmla="*/ 194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4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  <p:sp>
        <p:nvSpPr>
          <p:cNvPr id="90" name="Pentagon 89"/>
          <p:cNvSpPr/>
          <p:nvPr userDrawn="1"/>
        </p:nvSpPr>
        <p:spPr>
          <a:xfrm rot="10800000">
            <a:off x="8780327" y="6251108"/>
            <a:ext cx="363672" cy="393526"/>
          </a:xfrm>
          <a:prstGeom prst="homePlate">
            <a:avLst>
              <a:gd name="adj" fmla="val 292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1" name="Rectangle 90"/>
          <p:cNvSpPr/>
          <p:nvPr userDrawn="1"/>
        </p:nvSpPr>
        <p:spPr>
          <a:xfrm>
            <a:off x="8859832" y="6251109"/>
            <a:ext cx="1847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857080" y="6297221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60E2A6B-A809-4840-BF14-8648BC0BDF87}" type="slidenum">
              <a:rPr lang="id-ID" sz="900" b="1" smtClean="0">
                <a:solidFill>
                  <a:srgbClr val="525068"/>
                </a:solidFill>
              </a:rPr>
              <a:pPr/>
              <a:t>‹#›</a:t>
            </a:fld>
            <a:endParaRPr lang="id-ID" sz="900" dirty="0">
              <a:solidFill>
                <a:srgbClr val="5250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4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079A-B932-4316-9869-42E832570918}" type="datetimeFigureOut">
              <a:rPr lang="id-ID" smtClean="0"/>
              <a:t>12/01/2019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2A6B-A809-4840-BF14-8648BC0BDF8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08299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079A-B932-4316-9869-42E832570918}" type="datetimeFigureOut">
              <a:rPr lang="id-ID" smtClean="0"/>
              <a:t>12/01/2019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2A6B-A809-4840-BF14-8648BC0BDF8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57811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079A-B932-4316-9869-42E832570918}" type="datetimeFigureOut">
              <a:rPr lang="id-ID" smtClean="0"/>
              <a:t>12/01/2019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2A6B-A809-4840-BF14-8648BC0BDF8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74725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079A-B932-4316-9869-42E832570918}" type="datetimeFigureOut">
              <a:rPr lang="id-ID" smtClean="0"/>
              <a:t>12/01/2019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2A6B-A809-4840-BF14-8648BC0BDF8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35235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079A-B932-4316-9869-42E832570918}" type="datetimeFigureOut">
              <a:rPr lang="id-ID" smtClean="0"/>
              <a:t>12/01/2019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2A6B-A809-4840-BF14-8648BC0BDF8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31762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079A-B932-4316-9869-42E832570918}" type="datetimeFigureOut">
              <a:rPr lang="id-ID" smtClean="0"/>
              <a:t>12/01/2019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2A6B-A809-4840-BF14-8648BC0BDF8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55039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079A-B932-4316-9869-42E832570918}" type="datetimeFigureOut">
              <a:rPr lang="id-ID" smtClean="0"/>
              <a:t>12/01/2019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2A6B-A809-4840-BF14-8648BC0BDF8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25917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9079A-B932-4316-9869-42E832570918}" type="datetimeFigureOut">
              <a:rPr lang="id-ID" smtClean="0"/>
              <a:t>12/01/2019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E2A6B-A809-4840-BF14-8648BC0BDF8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47329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7" r:id="rId14"/>
    <p:sldLayoutId id="2147483649" r:id="rId15"/>
    <p:sldLayoutId id="2147483652" r:id="rId16"/>
    <p:sldLayoutId id="2147483653" r:id="rId17"/>
    <p:sldLayoutId id="2147483654" r:id="rId18"/>
    <p:sldLayoutId id="2147483655" r:id="rId19"/>
    <p:sldLayoutId id="2147483657" r:id="rId20"/>
    <p:sldLayoutId id="2147483658" r:id="rId21"/>
    <p:sldLayoutId id="2147483659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#&#35780;&#20215;!a1:e14"/><Relationship Id="rId3" Type="http://schemas.openxmlformats.org/officeDocument/2006/relationships/hyperlink" Target="#&#26696;&#20363;!a1:e14"/><Relationship Id="rId7" Type="http://schemas.openxmlformats.org/officeDocument/2006/relationships/hyperlink" Target="#&#25991;&#26723;!a1:e14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hyperlink" Target="#&#29992;&#25143;!a1:e14"/><Relationship Id="rId5" Type="http://schemas.openxmlformats.org/officeDocument/2006/relationships/hyperlink" Target="#&#26696;&#20363;&#35282;&#33394;!a1:e14"/><Relationship Id="rId4" Type="http://schemas.openxmlformats.org/officeDocument/2006/relationships/hyperlink" Target="#&#39033;&#30446;!a1:e14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31601390@stu.zucc.edu.cn" TargetMode="External"/><Relationship Id="rId2" Type="http://schemas.openxmlformats.org/officeDocument/2006/relationships/hyperlink" Target="mailto:yangc@zucc.edu.cn" TargetMode="External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5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Box 176"/>
          <p:cNvSpPr txBox="1"/>
          <p:nvPr/>
        </p:nvSpPr>
        <p:spPr>
          <a:xfrm>
            <a:off x="2868881" y="2410968"/>
            <a:ext cx="32672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Sansation" panose="02000000000000000000" pitchFamily="2" charset="0"/>
              </a:rPr>
              <a:t>PRD-2018</a:t>
            </a:r>
            <a:endParaRPr lang="id-ID" sz="6000" dirty="0">
              <a:solidFill>
                <a:schemeClr val="bg1"/>
              </a:solidFill>
              <a:latin typeface="Sansation" panose="02000000000000000000" pitchFamily="2" charset="0"/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2358544" y="3231189"/>
            <a:ext cx="471635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+mj-lt"/>
              </a:rPr>
              <a:t>基于项目的案例学习系统</a:t>
            </a:r>
            <a:endParaRPr lang="en-US" altLang="zh-CN" sz="3200" b="1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+mj-lt"/>
              </a:rPr>
              <a:t>软件需求规格说明</a:t>
            </a:r>
            <a:endParaRPr lang="id-ID" sz="32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77" name="Group 276"/>
          <p:cNvGrpSpPr/>
          <p:nvPr/>
        </p:nvGrpSpPr>
        <p:grpSpPr>
          <a:xfrm>
            <a:off x="4078154" y="4443048"/>
            <a:ext cx="885851" cy="41139"/>
            <a:chOff x="5071484" y="4559432"/>
            <a:chExt cx="1599308" cy="74272"/>
          </a:xfrm>
        </p:grpSpPr>
        <p:sp>
          <p:nvSpPr>
            <p:cNvPr id="269" name="Oval 268"/>
            <p:cNvSpPr/>
            <p:nvPr/>
          </p:nvSpPr>
          <p:spPr>
            <a:xfrm>
              <a:off x="5834002" y="4559432"/>
              <a:ext cx="74272" cy="74272"/>
            </a:xfrm>
            <a:prstGeom prst="ellipse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grpSp>
          <p:nvGrpSpPr>
            <p:cNvPr id="276" name="Group 275"/>
            <p:cNvGrpSpPr/>
            <p:nvPr/>
          </p:nvGrpSpPr>
          <p:grpSpPr>
            <a:xfrm>
              <a:off x="5071484" y="4596568"/>
              <a:ext cx="1599308" cy="0"/>
              <a:chOff x="5071484" y="4596568"/>
              <a:chExt cx="1599308" cy="0"/>
            </a:xfrm>
          </p:grpSpPr>
          <p:cxnSp>
            <p:nvCxnSpPr>
              <p:cNvPr id="266" name="Straight Connector 265"/>
              <p:cNvCxnSpPr>
                <a:endCxn id="269" idx="2"/>
              </p:cNvCxnSpPr>
              <p:nvPr/>
            </p:nvCxnSpPr>
            <p:spPr>
              <a:xfrm>
                <a:off x="5071484" y="4596568"/>
                <a:ext cx="762518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/>
              <p:nvPr/>
            </p:nvCxnSpPr>
            <p:spPr>
              <a:xfrm>
                <a:off x="5906886" y="4596568"/>
                <a:ext cx="763906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3" name="Group 262"/>
          <p:cNvGrpSpPr/>
          <p:nvPr/>
        </p:nvGrpSpPr>
        <p:grpSpPr>
          <a:xfrm rot="1800000">
            <a:off x="4173471" y="1691257"/>
            <a:ext cx="560522" cy="539855"/>
            <a:chOff x="3640138" y="596901"/>
            <a:chExt cx="2109787" cy="2031999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4770438" y="1077913"/>
              <a:ext cx="638175" cy="298450"/>
            </a:xfrm>
            <a:custGeom>
              <a:avLst/>
              <a:gdLst>
                <a:gd name="T0" fmla="*/ 0 w 402"/>
                <a:gd name="T1" fmla="*/ 0 h 188"/>
                <a:gd name="T2" fmla="*/ 264 w 402"/>
                <a:gd name="T3" fmla="*/ 188 h 188"/>
                <a:gd name="T4" fmla="*/ 402 w 402"/>
                <a:gd name="T5" fmla="*/ 0 h 188"/>
                <a:gd name="T6" fmla="*/ 0 w 402"/>
                <a:gd name="T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2" h="188">
                  <a:moveTo>
                    <a:pt x="0" y="0"/>
                  </a:moveTo>
                  <a:lnTo>
                    <a:pt x="264" y="188"/>
                  </a:lnTo>
                  <a:lnTo>
                    <a:pt x="4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9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3771900" y="990600"/>
              <a:ext cx="411163" cy="542925"/>
            </a:xfrm>
            <a:custGeom>
              <a:avLst/>
              <a:gdLst>
                <a:gd name="T0" fmla="*/ 248 w 259"/>
                <a:gd name="T1" fmla="*/ 0 h 342"/>
                <a:gd name="T2" fmla="*/ 0 w 259"/>
                <a:gd name="T3" fmla="*/ 342 h 342"/>
                <a:gd name="T4" fmla="*/ 259 w 259"/>
                <a:gd name="T5" fmla="*/ 221 h 342"/>
                <a:gd name="T6" fmla="*/ 248 w 259"/>
                <a:gd name="T7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342">
                  <a:moveTo>
                    <a:pt x="248" y="0"/>
                  </a:moveTo>
                  <a:lnTo>
                    <a:pt x="0" y="342"/>
                  </a:lnTo>
                  <a:lnTo>
                    <a:pt x="259" y="221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FAA4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3771900" y="1341438"/>
              <a:ext cx="438150" cy="508000"/>
            </a:xfrm>
            <a:custGeom>
              <a:avLst/>
              <a:gdLst>
                <a:gd name="T0" fmla="*/ 0 w 276"/>
                <a:gd name="T1" fmla="*/ 121 h 320"/>
                <a:gd name="T2" fmla="*/ 276 w 276"/>
                <a:gd name="T3" fmla="*/ 320 h 320"/>
                <a:gd name="T4" fmla="*/ 259 w 276"/>
                <a:gd name="T5" fmla="*/ 0 h 320"/>
                <a:gd name="T6" fmla="*/ 0 w 276"/>
                <a:gd name="T7" fmla="*/ 121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6" h="320">
                  <a:moveTo>
                    <a:pt x="0" y="121"/>
                  </a:moveTo>
                  <a:lnTo>
                    <a:pt x="276" y="320"/>
                  </a:lnTo>
                  <a:lnTo>
                    <a:pt x="259" y="0"/>
                  </a:lnTo>
                  <a:lnTo>
                    <a:pt x="0" y="121"/>
                  </a:lnTo>
                  <a:close/>
                </a:path>
              </a:pathLst>
            </a:custGeom>
            <a:solidFill>
              <a:srgbClr val="F7B9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4621213" y="2155825"/>
              <a:ext cx="403225" cy="473075"/>
            </a:xfrm>
            <a:custGeom>
              <a:avLst/>
              <a:gdLst>
                <a:gd name="T0" fmla="*/ 0 w 254"/>
                <a:gd name="T1" fmla="*/ 0 h 298"/>
                <a:gd name="T2" fmla="*/ 198 w 254"/>
                <a:gd name="T3" fmla="*/ 298 h 298"/>
                <a:gd name="T4" fmla="*/ 254 w 254"/>
                <a:gd name="T5" fmla="*/ 39 h 298"/>
                <a:gd name="T6" fmla="*/ 0 w 254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98">
                  <a:moveTo>
                    <a:pt x="0" y="0"/>
                  </a:moveTo>
                  <a:lnTo>
                    <a:pt x="198" y="298"/>
                  </a:lnTo>
                  <a:lnTo>
                    <a:pt x="254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D2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4935538" y="2217738"/>
              <a:ext cx="288925" cy="411162"/>
            </a:xfrm>
            <a:custGeom>
              <a:avLst/>
              <a:gdLst>
                <a:gd name="T0" fmla="*/ 56 w 182"/>
                <a:gd name="T1" fmla="*/ 0 h 259"/>
                <a:gd name="T2" fmla="*/ 0 w 182"/>
                <a:gd name="T3" fmla="*/ 259 h 259"/>
                <a:gd name="T4" fmla="*/ 182 w 182"/>
                <a:gd name="T5" fmla="*/ 16 h 259"/>
                <a:gd name="T6" fmla="*/ 56 w 182"/>
                <a:gd name="T7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2" h="259">
                  <a:moveTo>
                    <a:pt x="56" y="0"/>
                  </a:moveTo>
                  <a:lnTo>
                    <a:pt x="0" y="259"/>
                  </a:lnTo>
                  <a:lnTo>
                    <a:pt x="182" y="16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2EB8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4621213" y="1376363"/>
              <a:ext cx="568325" cy="779462"/>
            </a:xfrm>
            <a:custGeom>
              <a:avLst/>
              <a:gdLst>
                <a:gd name="T0" fmla="*/ 358 w 358"/>
                <a:gd name="T1" fmla="*/ 0 h 491"/>
                <a:gd name="T2" fmla="*/ 0 w 358"/>
                <a:gd name="T3" fmla="*/ 491 h 491"/>
                <a:gd name="T4" fmla="*/ 287 w 358"/>
                <a:gd name="T5" fmla="*/ 359 h 491"/>
                <a:gd name="T6" fmla="*/ 358 w 358"/>
                <a:gd name="T7" fmla="*/ 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8" h="491">
                  <a:moveTo>
                    <a:pt x="358" y="0"/>
                  </a:moveTo>
                  <a:lnTo>
                    <a:pt x="0" y="491"/>
                  </a:lnTo>
                  <a:lnTo>
                    <a:pt x="287" y="359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055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4621213" y="1946275"/>
              <a:ext cx="455613" cy="271462"/>
            </a:xfrm>
            <a:custGeom>
              <a:avLst/>
              <a:gdLst>
                <a:gd name="T0" fmla="*/ 0 w 287"/>
                <a:gd name="T1" fmla="*/ 132 h 171"/>
                <a:gd name="T2" fmla="*/ 254 w 287"/>
                <a:gd name="T3" fmla="*/ 171 h 171"/>
                <a:gd name="T4" fmla="*/ 287 w 287"/>
                <a:gd name="T5" fmla="*/ 0 h 171"/>
                <a:gd name="T6" fmla="*/ 0 w 287"/>
                <a:gd name="T7" fmla="*/ 132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7" h="171">
                  <a:moveTo>
                    <a:pt x="0" y="132"/>
                  </a:moveTo>
                  <a:lnTo>
                    <a:pt x="254" y="171"/>
                  </a:lnTo>
                  <a:lnTo>
                    <a:pt x="287" y="0"/>
                  </a:lnTo>
                  <a:lnTo>
                    <a:pt x="0" y="132"/>
                  </a:lnTo>
                  <a:close/>
                </a:path>
              </a:pathLst>
            </a:custGeom>
            <a:solidFill>
              <a:srgbClr val="2A8D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5076825" y="1376363"/>
              <a:ext cx="130175" cy="569912"/>
            </a:xfrm>
            <a:custGeom>
              <a:avLst/>
              <a:gdLst>
                <a:gd name="T0" fmla="*/ 71 w 82"/>
                <a:gd name="T1" fmla="*/ 0 h 359"/>
                <a:gd name="T2" fmla="*/ 71 w 82"/>
                <a:gd name="T3" fmla="*/ 0 h 359"/>
                <a:gd name="T4" fmla="*/ 0 w 82"/>
                <a:gd name="T5" fmla="*/ 359 h 359"/>
                <a:gd name="T6" fmla="*/ 82 w 82"/>
                <a:gd name="T7" fmla="*/ 320 h 359"/>
                <a:gd name="T8" fmla="*/ 71 w 82"/>
                <a:gd name="T9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359">
                  <a:moveTo>
                    <a:pt x="71" y="0"/>
                  </a:moveTo>
                  <a:lnTo>
                    <a:pt x="71" y="0"/>
                  </a:lnTo>
                  <a:lnTo>
                    <a:pt x="0" y="359"/>
                  </a:lnTo>
                  <a:lnTo>
                    <a:pt x="82" y="32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203C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5024438" y="1884363"/>
              <a:ext cx="200025" cy="358775"/>
            </a:xfrm>
            <a:custGeom>
              <a:avLst/>
              <a:gdLst>
                <a:gd name="T0" fmla="*/ 33 w 126"/>
                <a:gd name="T1" fmla="*/ 39 h 226"/>
                <a:gd name="T2" fmla="*/ 0 w 126"/>
                <a:gd name="T3" fmla="*/ 210 h 226"/>
                <a:gd name="T4" fmla="*/ 126 w 126"/>
                <a:gd name="T5" fmla="*/ 226 h 226"/>
                <a:gd name="T6" fmla="*/ 115 w 126"/>
                <a:gd name="T7" fmla="*/ 0 h 226"/>
                <a:gd name="T8" fmla="*/ 33 w 126"/>
                <a:gd name="T9" fmla="*/ 39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226">
                  <a:moveTo>
                    <a:pt x="33" y="39"/>
                  </a:moveTo>
                  <a:lnTo>
                    <a:pt x="0" y="210"/>
                  </a:lnTo>
                  <a:lnTo>
                    <a:pt x="126" y="226"/>
                  </a:lnTo>
                  <a:lnTo>
                    <a:pt x="115" y="0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1D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5189538" y="1376363"/>
              <a:ext cx="430213" cy="508000"/>
            </a:xfrm>
            <a:custGeom>
              <a:avLst/>
              <a:gdLst>
                <a:gd name="T0" fmla="*/ 0 w 271"/>
                <a:gd name="T1" fmla="*/ 0 h 320"/>
                <a:gd name="T2" fmla="*/ 11 w 271"/>
                <a:gd name="T3" fmla="*/ 320 h 320"/>
                <a:gd name="T4" fmla="*/ 271 w 271"/>
                <a:gd name="T5" fmla="*/ 204 h 320"/>
                <a:gd name="T6" fmla="*/ 0 w 271"/>
                <a:gd name="T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1" h="320">
                  <a:moveTo>
                    <a:pt x="0" y="0"/>
                  </a:moveTo>
                  <a:lnTo>
                    <a:pt x="11" y="320"/>
                  </a:lnTo>
                  <a:lnTo>
                    <a:pt x="271" y="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E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5207000" y="1700213"/>
              <a:ext cx="412750" cy="542925"/>
            </a:xfrm>
            <a:custGeom>
              <a:avLst/>
              <a:gdLst>
                <a:gd name="T0" fmla="*/ 260 w 260"/>
                <a:gd name="T1" fmla="*/ 0 h 342"/>
                <a:gd name="T2" fmla="*/ 0 w 260"/>
                <a:gd name="T3" fmla="*/ 116 h 342"/>
                <a:gd name="T4" fmla="*/ 11 w 260"/>
                <a:gd name="T5" fmla="*/ 342 h 342"/>
                <a:gd name="T6" fmla="*/ 260 w 260"/>
                <a:gd name="T7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0" h="342">
                  <a:moveTo>
                    <a:pt x="260" y="0"/>
                  </a:moveTo>
                  <a:lnTo>
                    <a:pt x="0" y="116"/>
                  </a:lnTo>
                  <a:lnTo>
                    <a:pt x="11" y="342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243C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3990975" y="1849438"/>
              <a:ext cx="254000" cy="306387"/>
            </a:xfrm>
            <a:custGeom>
              <a:avLst/>
              <a:gdLst>
                <a:gd name="T0" fmla="*/ 0 w 160"/>
                <a:gd name="T1" fmla="*/ 193 h 193"/>
                <a:gd name="T2" fmla="*/ 160 w 160"/>
                <a:gd name="T3" fmla="*/ 193 h 193"/>
                <a:gd name="T4" fmla="*/ 138 w 160"/>
                <a:gd name="T5" fmla="*/ 0 h 193"/>
                <a:gd name="T6" fmla="*/ 0 w 160"/>
                <a:gd name="T7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" h="193">
                  <a:moveTo>
                    <a:pt x="0" y="193"/>
                  </a:moveTo>
                  <a:lnTo>
                    <a:pt x="160" y="193"/>
                  </a:lnTo>
                  <a:lnTo>
                    <a:pt x="138" y="0"/>
                  </a:lnTo>
                  <a:lnTo>
                    <a:pt x="0" y="193"/>
                  </a:lnTo>
                  <a:close/>
                </a:path>
              </a:pathLst>
            </a:custGeom>
            <a:solidFill>
              <a:srgbClr val="C01E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4210050" y="1849438"/>
              <a:ext cx="411163" cy="306387"/>
            </a:xfrm>
            <a:custGeom>
              <a:avLst/>
              <a:gdLst>
                <a:gd name="T0" fmla="*/ 0 w 259"/>
                <a:gd name="T1" fmla="*/ 0 h 193"/>
                <a:gd name="T2" fmla="*/ 22 w 259"/>
                <a:gd name="T3" fmla="*/ 193 h 193"/>
                <a:gd name="T4" fmla="*/ 259 w 259"/>
                <a:gd name="T5" fmla="*/ 193 h 193"/>
                <a:gd name="T6" fmla="*/ 0 w 259"/>
                <a:gd name="T7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93">
                  <a:moveTo>
                    <a:pt x="0" y="0"/>
                  </a:moveTo>
                  <a:lnTo>
                    <a:pt x="22" y="193"/>
                  </a:lnTo>
                  <a:lnTo>
                    <a:pt x="259" y="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D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3990975" y="2155825"/>
              <a:ext cx="271463" cy="236537"/>
            </a:xfrm>
            <a:custGeom>
              <a:avLst/>
              <a:gdLst>
                <a:gd name="T0" fmla="*/ 160 w 171"/>
                <a:gd name="T1" fmla="*/ 0 h 149"/>
                <a:gd name="T2" fmla="*/ 0 w 171"/>
                <a:gd name="T3" fmla="*/ 0 h 149"/>
                <a:gd name="T4" fmla="*/ 94 w 171"/>
                <a:gd name="T5" fmla="*/ 149 h 149"/>
                <a:gd name="T6" fmla="*/ 171 w 171"/>
                <a:gd name="T7" fmla="*/ 111 h 149"/>
                <a:gd name="T8" fmla="*/ 160 w 171"/>
                <a:gd name="T9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149">
                  <a:moveTo>
                    <a:pt x="160" y="0"/>
                  </a:moveTo>
                  <a:lnTo>
                    <a:pt x="0" y="0"/>
                  </a:lnTo>
                  <a:lnTo>
                    <a:pt x="94" y="149"/>
                  </a:lnTo>
                  <a:lnTo>
                    <a:pt x="171" y="111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rgbClr val="E41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4140200" y="2332038"/>
              <a:ext cx="157163" cy="296862"/>
            </a:xfrm>
            <a:custGeom>
              <a:avLst/>
              <a:gdLst>
                <a:gd name="T0" fmla="*/ 77 w 99"/>
                <a:gd name="T1" fmla="*/ 0 h 187"/>
                <a:gd name="T2" fmla="*/ 0 w 99"/>
                <a:gd name="T3" fmla="*/ 38 h 187"/>
                <a:gd name="T4" fmla="*/ 99 w 99"/>
                <a:gd name="T5" fmla="*/ 187 h 187"/>
                <a:gd name="T6" fmla="*/ 77 w 99"/>
                <a:gd name="T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87">
                  <a:moveTo>
                    <a:pt x="77" y="0"/>
                  </a:moveTo>
                  <a:lnTo>
                    <a:pt x="0" y="38"/>
                  </a:lnTo>
                  <a:lnTo>
                    <a:pt x="99" y="187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C823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3640138" y="2155825"/>
              <a:ext cx="500063" cy="473075"/>
            </a:xfrm>
            <a:custGeom>
              <a:avLst/>
              <a:gdLst>
                <a:gd name="T0" fmla="*/ 221 w 315"/>
                <a:gd name="T1" fmla="*/ 0 h 298"/>
                <a:gd name="T2" fmla="*/ 0 w 315"/>
                <a:gd name="T3" fmla="*/ 298 h 298"/>
                <a:gd name="T4" fmla="*/ 315 w 315"/>
                <a:gd name="T5" fmla="*/ 149 h 298"/>
                <a:gd name="T6" fmla="*/ 221 w 315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5" h="298">
                  <a:moveTo>
                    <a:pt x="221" y="0"/>
                  </a:moveTo>
                  <a:lnTo>
                    <a:pt x="0" y="298"/>
                  </a:lnTo>
                  <a:lnTo>
                    <a:pt x="315" y="149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791D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3640138" y="2392363"/>
              <a:ext cx="657225" cy="236537"/>
            </a:xfrm>
            <a:custGeom>
              <a:avLst/>
              <a:gdLst>
                <a:gd name="T0" fmla="*/ 0 w 414"/>
                <a:gd name="T1" fmla="*/ 149 h 149"/>
                <a:gd name="T2" fmla="*/ 414 w 414"/>
                <a:gd name="T3" fmla="*/ 149 h 149"/>
                <a:gd name="T4" fmla="*/ 315 w 414"/>
                <a:gd name="T5" fmla="*/ 0 h 149"/>
                <a:gd name="T6" fmla="*/ 0 w 414"/>
                <a:gd name="T7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4" h="149">
                  <a:moveTo>
                    <a:pt x="0" y="149"/>
                  </a:moveTo>
                  <a:lnTo>
                    <a:pt x="414" y="149"/>
                  </a:lnTo>
                  <a:lnTo>
                    <a:pt x="315" y="0"/>
                  </a:lnTo>
                  <a:lnTo>
                    <a:pt x="0" y="149"/>
                  </a:lnTo>
                  <a:close/>
                </a:path>
              </a:pathLst>
            </a:custGeom>
            <a:solidFill>
              <a:srgbClr val="E42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4244975" y="2155825"/>
              <a:ext cx="376238" cy="176212"/>
            </a:xfrm>
            <a:custGeom>
              <a:avLst/>
              <a:gdLst>
                <a:gd name="T0" fmla="*/ 237 w 237"/>
                <a:gd name="T1" fmla="*/ 0 h 111"/>
                <a:gd name="T2" fmla="*/ 0 w 237"/>
                <a:gd name="T3" fmla="*/ 0 h 111"/>
                <a:gd name="T4" fmla="*/ 160 w 237"/>
                <a:gd name="T5" fmla="*/ 111 h 111"/>
                <a:gd name="T6" fmla="*/ 237 w 237"/>
                <a:gd name="T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" h="111">
                  <a:moveTo>
                    <a:pt x="237" y="0"/>
                  </a:moveTo>
                  <a:lnTo>
                    <a:pt x="0" y="0"/>
                  </a:lnTo>
                  <a:lnTo>
                    <a:pt x="160" y="111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6E1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4244975" y="2155825"/>
              <a:ext cx="254000" cy="473075"/>
            </a:xfrm>
            <a:custGeom>
              <a:avLst/>
              <a:gdLst>
                <a:gd name="T0" fmla="*/ 0 w 160"/>
                <a:gd name="T1" fmla="*/ 0 h 298"/>
                <a:gd name="T2" fmla="*/ 33 w 160"/>
                <a:gd name="T3" fmla="*/ 298 h 298"/>
                <a:gd name="T4" fmla="*/ 160 w 160"/>
                <a:gd name="T5" fmla="*/ 111 h 298"/>
                <a:gd name="T6" fmla="*/ 0 w 160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" h="298">
                  <a:moveTo>
                    <a:pt x="0" y="0"/>
                  </a:moveTo>
                  <a:lnTo>
                    <a:pt x="33" y="298"/>
                  </a:lnTo>
                  <a:lnTo>
                    <a:pt x="160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2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4498975" y="2155825"/>
              <a:ext cx="436563" cy="473075"/>
            </a:xfrm>
            <a:custGeom>
              <a:avLst/>
              <a:gdLst>
                <a:gd name="T0" fmla="*/ 77 w 275"/>
                <a:gd name="T1" fmla="*/ 0 h 298"/>
                <a:gd name="T2" fmla="*/ 0 w 275"/>
                <a:gd name="T3" fmla="*/ 111 h 298"/>
                <a:gd name="T4" fmla="*/ 275 w 275"/>
                <a:gd name="T5" fmla="*/ 298 h 298"/>
                <a:gd name="T6" fmla="*/ 77 w 275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98">
                  <a:moveTo>
                    <a:pt x="77" y="0"/>
                  </a:moveTo>
                  <a:lnTo>
                    <a:pt x="0" y="111"/>
                  </a:lnTo>
                  <a:lnTo>
                    <a:pt x="275" y="298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590C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4297363" y="2332038"/>
              <a:ext cx="638175" cy="296862"/>
            </a:xfrm>
            <a:custGeom>
              <a:avLst/>
              <a:gdLst>
                <a:gd name="T0" fmla="*/ 402 w 402"/>
                <a:gd name="T1" fmla="*/ 187 h 187"/>
                <a:gd name="T2" fmla="*/ 127 w 402"/>
                <a:gd name="T3" fmla="*/ 0 h 187"/>
                <a:gd name="T4" fmla="*/ 0 w 402"/>
                <a:gd name="T5" fmla="*/ 187 h 187"/>
                <a:gd name="T6" fmla="*/ 402 w 402"/>
                <a:gd name="T7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2" h="187">
                  <a:moveTo>
                    <a:pt x="402" y="187"/>
                  </a:moveTo>
                  <a:lnTo>
                    <a:pt x="127" y="0"/>
                  </a:lnTo>
                  <a:lnTo>
                    <a:pt x="0" y="187"/>
                  </a:lnTo>
                  <a:lnTo>
                    <a:pt x="402" y="187"/>
                  </a:lnTo>
                  <a:close/>
                </a:path>
              </a:pathLst>
            </a:custGeom>
            <a:solidFill>
              <a:srgbClr val="6C15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4454525" y="596901"/>
              <a:ext cx="647700" cy="341312"/>
            </a:xfrm>
            <a:custGeom>
              <a:avLst/>
              <a:gdLst>
                <a:gd name="T0" fmla="*/ 0 w 408"/>
                <a:gd name="T1" fmla="*/ 0 h 215"/>
                <a:gd name="T2" fmla="*/ 144 w 408"/>
                <a:gd name="T3" fmla="*/ 215 h 215"/>
                <a:gd name="T4" fmla="*/ 408 w 408"/>
                <a:gd name="T5" fmla="*/ 0 h 215"/>
                <a:gd name="T6" fmla="*/ 0 w 408"/>
                <a:gd name="T7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8" h="215">
                  <a:moveTo>
                    <a:pt x="0" y="0"/>
                  </a:moveTo>
                  <a:lnTo>
                    <a:pt x="144" y="215"/>
                  </a:lnTo>
                  <a:lnTo>
                    <a:pt x="4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D1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4683125" y="596901"/>
              <a:ext cx="419100" cy="481012"/>
            </a:xfrm>
            <a:custGeom>
              <a:avLst/>
              <a:gdLst>
                <a:gd name="T0" fmla="*/ 264 w 264"/>
                <a:gd name="T1" fmla="*/ 0 h 303"/>
                <a:gd name="T2" fmla="*/ 0 w 264"/>
                <a:gd name="T3" fmla="*/ 215 h 303"/>
                <a:gd name="T4" fmla="*/ 55 w 264"/>
                <a:gd name="T5" fmla="*/ 303 h 303"/>
                <a:gd name="T6" fmla="*/ 264 w 264"/>
                <a:gd name="T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" h="303">
                  <a:moveTo>
                    <a:pt x="264" y="0"/>
                  </a:moveTo>
                  <a:lnTo>
                    <a:pt x="0" y="215"/>
                  </a:lnTo>
                  <a:lnTo>
                    <a:pt x="55" y="303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40A9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4551363" y="938213"/>
              <a:ext cx="219075" cy="139700"/>
            </a:xfrm>
            <a:custGeom>
              <a:avLst/>
              <a:gdLst>
                <a:gd name="T0" fmla="*/ 83 w 138"/>
                <a:gd name="T1" fmla="*/ 0 h 88"/>
                <a:gd name="T2" fmla="*/ 0 w 138"/>
                <a:gd name="T3" fmla="*/ 66 h 88"/>
                <a:gd name="T4" fmla="*/ 138 w 138"/>
                <a:gd name="T5" fmla="*/ 88 h 88"/>
                <a:gd name="T6" fmla="*/ 83 w 138"/>
                <a:gd name="T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8" h="88">
                  <a:moveTo>
                    <a:pt x="83" y="0"/>
                  </a:moveTo>
                  <a:lnTo>
                    <a:pt x="0" y="66"/>
                  </a:lnTo>
                  <a:lnTo>
                    <a:pt x="138" y="8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7B9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4165600" y="990600"/>
              <a:ext cx="385763" cy="350837"/>
            </a:xfrm>
            <a:custGeom>
              <a:avLst/>
              <a:gdLst>
                <a:gd name="T0" fmla="*/ 0 w 243"/>
                <a:gd name="T1" fmla="*/ 0 h 221"/>
                <a:gd name="T2" fmla="*/ 11 w 243"/>
                <a:gd name="T3" fmla="*/ 221 h 221"/>
                <a:gd name="T4" fmla="*/ 243 w 243"/>
                <a:gd name="T5" fmla="*/ 33 h 221"/>
                <a:gd name="T6" fmla="*/ 0 w 243"/>
                <a:gd name="T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3" h="221">
                  <a:moveTo>
                    <a:pt x="0" y="0"/>
                  </a:moveTo>
                  <a:lnTo>
                    <a:pt x="11" y="221"/>
                  </a:lnTo>
                  <a:lnTo>
                    <a:pt x="24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70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4183063" y="1042988"/>
              <a:ext cx="587375" cy="298450"/>
            </a:xfrm>
            <a:custGeom>
              <a:avLst/>
              <a:gdLst>
                <a:gd name="T0" fmla="*/ 0 w 370"/>
                <a:gd name="T1" fmla="*/ 188 h 188"/>
                <a:gd name="T2" fmla="*/ 370 w 370"/>
                <a:gd name="T3" fmla="*/ 22 h 188"/>
                <a:gd name="T4" fmla="*/ 232 w 370"/>
                <a:gd name="T5" fmla="*/ 0 h 188"/>
                <a:gd name="T6" fmla="*/ 0 w 370"/>
                <a:gd name="T7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0" h="188">
                  <a:moveTo>
                    <a:pt x="0" y="188"/>
                  </a:moveTo>
                  <a:lnTo>
                    <a:pt x="370" y="22"/>
                  </a:lnTo>
                  <a:lnTo>
                    <a:pt x="232" y="0"/>
                  </a:lnTo>
                  <a:lnTo>
                    <a:pt x="0" y="188"/>
                  </a:lnTo>
                  <a:close/>
                </a:path>
              </a:pathLst>
            </a:custGeom>
            <a:solidFill>
              <a:srgbClr val="F157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4787900" y="596901"/>
              <a:ext cx="463550" cy="455612"/>
            </a:xfrm>
            <a:custGeom>
              <a:avLst/>
              <a:gdLst>
                <a:gd name="T0" fmla="*/ 198 w 292"/>
                <a:gd name="T1" fmla="*/ 0 h 287"/>
                <a:gd name="T2" fmla="*/ 0 w 292"/>
                <a:gd name="T3" fmla="*/ 287 h 287"/>
                <a:gd name="T4" fmla="*/ 292 w 292"/>
                <a:gd name="T5" fmla="*/ 149 h 287"/>
                <a:gd name="T6" fmla="*/ 198 w 292"/>
                <a:gd name="T7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2" h="287">
                  <a:moveTo>
                    <a:pt x="198" y="0"/>
                  </a:moveTo>
                  <a:lnTo>
                    <a:pt x="0" y="287"/>
                  </a:lnTo>
                  <a:lnTo>
                    <a:pt x="292" y="149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8FC8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6" name="Freeform 32"/>
            <p:cNvSpPr>
              <a:spLocks/>
            </p:cNvSpPr>
            <p:nvPr/>
          </p:nvSpPr>
          <p:spPr bwMode="auto">
            <a:xfrm>
              <a:off x="4770438" y="833438"/>
              <a:ext cx="638175" cy="244475"/>
            </a:xfrm>
            <a:custGeom>
              <a:avLst/>
              <a:gdLst>
                <a:gd name="T0" fmla="*/ 11 w 402"/>
                <a:gd name="T1" fmla="*/ 138 h 154"/>
                <a:gd name="T2" fmla="*/ 0 w 402"/>
                <a:gd name="T3" fmla="*/ 154 h 154"/>
                <a:gd name="T4" fmla="*/ 402 w 402"/>
                <a:gd name="T5" fmla="*/ 154 h 154"/>
                <a:gd name="T6" fmla="*/ 303 w 402"/>
                <a:gd name="T7" fmla="*/ 0 h 154"/>
                <a:gd name="T8" fmla="*/ 11 w 402"/>
                <a:gd name="T9" fmla="*/ 13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2" h="154">
                  <a:moveTo>
                    <a:pt x="11" y="138"/>
                  </a:moveTo>
                  <a:lnTo>
                    <a:pt x="0" y="154"/>
                  </a:lnTo>
                  <a:lnTo>
                    <a:pt x="402" y="154"/>
                  </a:lnTo>
                  <a:lnTo>
                    <a:pt x="303" y="0"/>
                  </a:lnTo>
                  <a:lnTo>
                    <a:pt x="11" y="138"/>
                  </a:lnTo>
                  <a:close/>
                </a:path>
              </a:pathLst>
            </a:custGeom>
            <a:solidFill>
              <a:srgbClr val="56A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7" name="Freeform 33"/>
            <p:cNvSpPr>
              <a:spLocks/>
            </p:cNvSpPr>
            <p:nvPr/>
          </p:nvSpPr>
          <p:spPr bwMode="auto">
            <a:xfrm>
              <a:off x="5102225" y="596901"/>
              <a:ext cx="647700" cy="236537"/>
            </a:xfrm>
            <a:custGeom>
              <a:avLst/>
              <a:gdLst>
                <a:gd name="T0" fmla="*/ 0 w 408"/>
                <a:gd name="T1" fmla="*/ 0 h 149"/>
                <a:gd name="T2" fmla="*/ 94 w 408"/>
                <a:gd name="T3" fmla="*/ 149 h 149"/>
                <a:gd name="T4" fmla="*/ 408 w 408"/>
                <a:gd name="T5" fmla="*/ 0 h 149"/>
                <a:gd name="T6" fmla="*/ 0 w 408"/>
                <a:gd name="T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8" h="149">
                  <a:moveTo>
                    <a:pt x="0" y="0"/>
                  </a:moveTo>
                  <a:lnTo>
                    <a:pt x="94" y="149"/>
                  </a:lnTo>
                  <a:lnTo>
                    <a:pt x="4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3B5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8" name="Freeform 34"/>
            <p:cNvSpPr>
              <a:spLocks/>
            </p:cNvSpPr>
            <p:nvPr/>
          </p:nvSpPr>
          <p:spPr bwMode="auto">
            <a:xfrm>
              <a:off x="5251450" y="596901"/>
              <a:ext cx="498475" cy="481012"/>
            </a:xfrm>
            <a:custGeom>
              <a:avLst/>
              <a:gdLst>
                <a:gd name="T0" fmla="*/ 314 w 314"/>
                <a:gd name="T1" fmla="*/ 0 h 303"/>
                <a:gd name="T2" fmla="*/ 0 w 314"/>
                <a:gd name="T3" fmla="*/ 149 h 303"/>
                <a:gd name="T4" fmla="*/ 99 w 314"/>
                <a:gd name="T5" fmla="*/ 303 h 303"/>
                <a:gd name="T6" fmla="*/ 314 w 314"/>
                <a:gd name="T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4" h="303">
                  <a:moveTo>
                    <a:pt x="314" y="0"/>
                  </a:moveTo>
                  <a:lnTo>
                    <a:pt x="0" y="149"/>
                  </a:lnTo>
                  <a:lnTo>
                    <a:pt x="99" y="303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60BB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9" name="Freeform 35"/>
            <p:cNvSpPr>
              <a:spLocks/>
            </p:cNvSpPr>
            <p:nvPr/>
          </p:nvSpPr>
          <p:spPr bwMode="auto">
            <a:xfrm>
              <a:off x="4376738" y="596901"/>
              <a:ext cx="306388" cy="446087"/>
            </a:xfrm>
            <a:custGeom>
              <a:avLst/>
              <a:gdLst>
                <a:gd name="T0" fmla="*/ 193 w 193"/>
                <a:gd name="T1" fmla="*/ 215 h 281"/>
                <a:gd name="T2" fmla="*/ 49 w 193"/>
                <a:gd name="T3" fmla="*/ 0 h 281"/>
                <a:gd name="T4" fmla="*/ 0 w 193"/>
                <a:gd name="T5" fmla="*/ 265 h 281"/>
                <a:gd name="T6" fmla="*/ 110 w 193"/>
                <a:gd name="T7" fmla="*/ 281 h 281"/>
                <a:gd name="T8" fmla="*/ 193 w 193"/>
                <a:gd name="T9" fmla="*/ 215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281">
                  <a:moveTo>
                    <a:pt x="193" y="215"/>
                  </a:moveTo>
                  <a:lnTo>
                    <a:pt x="49" y="0"/>
                  </a:lnTo>
                  <a:lnTo>
                    <a:pt x="0" y="265"/>
                  </a:lnTo>
                  <a:lnTo>
                    <a:pt x="110" y="281"/>
                  </a:lnTo>
                  <a:lnTo>
                    <a:pt x="193" y="215"/>
                  </a:lnTo>
                  <a:close/>
                </a:path>
              </a:pathLst>
            </a:custGeom>
            <a:solidFill>
              <a:srgbClr val="FEB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0" name="Freeform 36"/>
            <p:cNvSpPr>
              <a:spLocks/>
            </p:cNvSpPr>
            <p:nvPr/>
          </p:nvSpPr>
          <p:spPr bwMode="auto">
            <a:xfrm>
              <a:off x="4165600" y="596901"/>
              <a:ext cx="288925" cy="420687"/>
            </a:xfrm>
            <a:custGeom>
              <a:avLst/>
              <a:gdLst>
                <a:gd name="T0" fmla="*/ 0 w 182"/>
                <a:gd name="T1" fmla="*/ 248 h 265"/>
                <a:gd name="T2" fmla="*/ 133 w 182"/>
                <a:gd name="T3" fmla="*/ 265 h 265"/>
                <a:gd name="T4" fmla="*/ 182 w 182"/>
                <a:gd name="T5" fmla="*/ 0 h 265"/>
                <a:gd name="T6" fmla="*/ 0 w 182"/>
                <a:gd name="T7" fmla="*/ 248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2" h="265">
                  <a:moveTo>
                    <a:pt x="0" y="248"/>
                  </a:moveTo>
                  <a:lnTo>
                    <a:pt x="133" y="265"/>
                  </a:lnTo>
                  <a:lnTo>
                    <a:pt x="182" y="0"/>
                  </a:lnTo>
                  <a:lnTo>
                    <a:pt x="0" y="248"/>
                  </a:lnTo>
                  <a:close/>
                </a:path>
              </a:pathLst>
            </a:custGeom>
            <a:solidFill>
              <a:srgbClr val="F158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1" name="Freeform 37"/>
            <p:cNvSpPr>
              <a:spLocks/>
            </p:cNvSpPr>
            <p:nvPr/>
          </p:nvSpPr>
          <p:spPr bwMode="auto">
            <a:xfrm>
              <a:off x="4183063" y="1279525"/>
              <a:ext cx="139700" cy="569912"/>
            </a:xfrm>
            <a:custGeom>
              <a:avLst/>
              <a:gdLst>
                <a:gd name="T0" fmla="*/ 0 w 88"/>
                <a:gd name="T1" fmla="*/ 39 h 359"/>
                <a:gd name="T2" fmla="*/ 17 w 88"/>
                <a:gd name="T3" fmla="*/ 359 h 359"/>
                <a:gd name="T4" fmla="*/ 88 w 88"/>
                <a:gd name="T5" fmla="*/ 0 h 359"/>
                <a:gd name="T6" fmla="*/ 0 w 88"/>
                <a:gd name="T7" fmla="*/ 3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359">
                  <a:moveTo>
                    <a:pt x="0" y="39"/>
                  </a:moveTo>
                  <a:lnTo>
                    <a:pt x="17" y="359"/>
                  </a:lnTo>
                  <a:lnTo>
                    <a:pt x="88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F99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2" name="Freeform 38"/>
            <p:cNvSpPr>
              <a:spLocks/>
            </p:cNvSpPr>
            <p:nvPr/>
          </p:nvSpPr>
          <p:spPr bwMode="auto">
            <a:xfrm>
              <a:off x="4210050" y="1077913"/>
              <a:ext cx="560388" cy="771525"/>
            </a:xfrm>
            <a:custGeom>
              <a:avLst/>
              <a:gdLst>
                <a:gd name="T0" fmla="*/ 71 w 353"/>
                <a:gd name="T1" fmla="*/ 127 h 486"/>
                <a:gd name="T2" fmla="*/ 0 w 353"/>
                <a:gd name="T3" fmla="*/ 486 h 486"/>
                <a:gd name="T4" fmla="*/ 353 w 353"/>
                <a:gd name="T5" fmla="*/ 0 h 486"/>
                <a:gd name="T6" fmla="*/ 71 w 353"/>
                <a:gd name="T7" fmla="*/ 127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3" h="486">
                  <a:moveTo>
                    <a:pt x="71" y="127"/>
                  </a:moveTo>
                  <a:lnTo>
                    <a:pt x="0" y="486"/>
                  </a:lnTo>
                  <a:lnTo>
                    <a:pt x="353" y="0"/>
                  </a:lnTo>
                  <a:lnTo>
                    <a:pt x="71" y="127"/>
                  </a:lnTo>
                  <a:close/>
                </a:path>
              </a:pathLst>
            </a:custGeom>
            <a:solidFill>
              <a:srgbClr val="F274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50" name="Rectangle 178">
            <a:extLst>
              <a:ext uri="{FF2B5EF4-FFF2-40B4-BE49-F238E27FC236}">
                <a16:creationId xmlns:a16="http://schemas.microsoft.com/office/drawing/2014/main" id="{AAC5EEFB-A981-4831-9228-DCAAF21089D8}"/>
              </a:ext>
            </a:extLst>
          </p:cNvPr>
          <p:cNvSpPr/>
          <p:nvPr/>
        </p:nvSpPr>
        <p:spPr>
          <a:xfrm>
            <a:off x="4063947" y="4753285"/>
            <a:ext cx="9350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BY-G</a:t>
            </a:r>
            <a:r>
              <a:rPr lang="en-US" altLang="zh-CN" sz="2000" dirty="0">
                <a:solidFill>
                  <a:schemeClr val="bg1"/>
                </a:solidFill>
                <a:latin typeface="+mj-lt"/>
              </a:rPr>
              <a:t>01</a:t>
            </a:r>
            <a:endParaRPr lang="id-ID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57D4D9C-F2B0-43DE-A5C2-9D2E4EA2BC27}"/>
              </a:ext>
            </a:extLst>
          </p:cNvPr>
          <p:cNvSpPr txBox="1"/>
          <p:nvPr/>
        </p:nvSpPr>
        <p:spPr>
          <a:xfrm>
            <a:off x="197695" y="6054514"/>
            <a:ext cx="476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+mj-lt"/>
              </a:rPr>
              <a:t>组长：陈铉文</a:t>
            </a:r>
            <a:endParaRPr lang="en-US" altLang="zh-CN" b="1" dirty="0">
              <a:solidFill>
                <a:schemeClr val="bg1"/>
              </a:solidFill>
              <a:latin typeface="+mj-lt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+mj-lt"/>
              </a:rPr>
              <a:t>组员：刘值成   于 坤</a:t>
            </a:r>
            <a:r>
              <a:rPr lang="en-US" altLang="zh-CN" b="1" dirty="0">
                <a:solidFill>
                  <a:schemeClr val="bg1"/>
                </a:solidFill>
                <a:latin typeface="+mj-lt"/>
              </a:rPr>
              <a:t>   </a:t>
            </a:r>
            <a:r>
              <a:rPr lang="zh-CN" altLang="en-US" b="1" dirty="0">
                <a:solidFill>
                  <a:schemeClr val="bg1"/>
                </a:solidFill>
                <a:latin typeface="+mj-lt"/>
              </a:rPr>
              <a:t>张威杰   章奇妙</a:t>
            </a:r>
          </a:p>
        </p:txBody>
      </p:sp>
    </p:spTree>
    <p:extLst>
      <p:ext uri="{BB962C8B-B14F-4D97-AF65-F5344CB8AC3E}">
        <p14:creationId xmlns:p14="http://schemas.microsoft.com/office/powerpoint/2010/main" val="2709472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9" dur="1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/>
      <p:bldP spid="179" grpId="0"/>
      <p:bldP spid="5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191160" y="5304988"/>
            <a:ext cx="6858000" cy="122288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grpSp>
        <p:nvGrpSpPr>
          <p:cNvPr id="87" name="Group 86"/>
          <p:cNvGrpSpPr/>
          <p:nvPr/>
        </p:nvGrpSpPr>
        <p:grpSpPr>
          <a:xfrm>
            <a:off x="2382025" y="938603"/>
            <a:ext cx="1062389" cy="2076192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149791" y="1254416"/>
            <a:ext cx="1580312" cy="1466228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sp>
        <p:nvSpPr>
          <p:cNvPr id="834" name="Oval 833"/>
          <p:cNvSpPr/>
          <p:nvPr/>
        </p:nvSpPr>
        <p:spPr>
          <a:xfrm>
            <a:off x="1482901" y="1082449"/>
            <a:ext cx="211637" cy="211637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836" name="TextBox 835"/>
          <p:cNvSpPr txBox="1"/>
          <p:nvPr/>
        </p:nvSpPr>
        <p:spPr>
          <a:xfrm>
            <a:off x="3654206" y="274732"/>
            <a:ext cx="3506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用户识别</a:t>
            </a:r>
            <a:endParaRPr lang="zh-CN" altLang="zh-CN" sz="3200" b="1" dirty="0">
              <a:solidFill>
                <a:schemeClr val="bg1"/>
              </a:solidFill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FABCA92C-D93E-4B0A-B806-1D43BE70114B}"/>
              </a:ext>
            </a:extLst>
          </p:cNvPr>
          <p:cNvSpPr txBox="1"/>
          <p:nvPr/>
        </p:nvSpPr>
        <p:spPr>
          <a:xfrm>
            <a:off x="5300133" y="818748"/>
            <a:ext cx="314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用户代表邀请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9829735-1F87-4A5F-A057-200778FFF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51" y="1302726"/>
            <a:ext cx="6736797" cy="553184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7B7123F-7527-4197-AF76-4CCBCF346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009" y="3598862"/>
            <a:ext cx="487680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2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191160" y="5304988"/>
            <a:ext cx="6858000" cy="122288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grpSp>
        <p:nvGrpSpPr>
          <p:cNvPr id="87" name="Group 86"/>
          <p:cNvGrpSpPr/>
          <p:nvPr/>
        </p:nvGrpSpPr>
        <p:grpSpPr>
          <a:xfrm>
            <a:off x="2382025" y="938603"/>
            <a:ext cx="1062389" cy="2076192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149791" y="1254416"/>
            <a:ext cx="1580312" cy="1466228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sp>
        <p:nvSpPr>
          <p:cNvPr id="834" name="Oval 833"/>
          <p:cNvSpPr/>
          <p:nvPr/>
        </p:nvSpPr>
        <p:spPr>
          <a:xfrm>
            <a:off x="1482901" y="1082449"/>
            <a:ext cx="211637" cy="211637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836" name="TextBox 835"/>
          <p:cNvSpPr txBox="1"/>
          <p:nvPr/>
        </p:nvSpPr>
        <p:spPr>
          <a:xfrm>
            <a:off x="3654206" y="274732"/>
            <a:ext cx="3506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用户识别</a:t>
            </a:r>
            <a:endParaRPr lang="zh-CN" altLang="zh-CN" sz="3200" b="1" dirty="0">
              <a:solidFill>
                <a:schemeClr val="bg1"/>
              </a:solidFill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FABCA92C-D93E-4B0A-B806-1D43BE70114B}"/>
              </a:ext>
            </a:extLst>
          </p:cNvPr>
          <p:cNvSpPr txBox="1"/>
          <p:nvPr/>
        </p:nvSpPr>
        <p:spPr>
          <a:xfrm>
            <a:off x="5300133" y="818748"/>
            <a:ext cx="314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用户逻辑类别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1A89F81-E936-4DAB-B6DC-FD8DF1D3B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575" y="1972720"/>
            <a:ext cx="1217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2000" b="1" dirty="0">
                <a:solidFill>
                  <a:schemeClr val="bg1"/>
                </a:solidFill>
              </a:rPr>
              <a:t>用户大类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5256121-D873-430D-A7F0-FFAF790DE9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847041"/>
              </p:ext>
            </p:extLst>
          </p:nvPr>
        </p:nvGraphicFramePr>
        <p:xfrm>
          <a:off x="1329268" y="2810419"/>
          <a:ext cx="6719892" cy="16885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78132">
                  <a:extLst>
                    <a:ext uri="{9D8B030D-6E8A-4147-A177-3AD203B41FA5}">
                      <a16:colId xmlns:a16="http://schemas.microsoft.com/office/drawing/2014/main" val="4148126641"/>
                    </a:ext>
                  </a:extLst>
                </a:gridCol>
                <a:gridCol w="4541760">
                  <a:extLst>
                    <a:ext uri="{9D8B030D-6E8A-4147-A177-3AD203B41FA5}">
                      <a16:colId xmlns:a16="http://schemas.microsoft.com/office/drawing/2014/main" val="2672968036"/>
                    </a:ext>
                  </a:extLst>
                </a:gridCol>
              </a:tblGrid>
              <a:tr h="23925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名称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描述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239645"/>
                  </a:ext>
                </a:extLst>
              </a:tr>
              <a:tr h="95700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管理员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网站维护者，管理后台，负责案例系统管理，用户权限调整，项目实例管理（冻结，删除），数据库备份与恢复，日志处理，系统升级等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4889058"/>
                  </a:ext>
                </a:extLst>
              </a:tr>
              <a:tr h="47850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用户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网站的用户，可使用除了网站所有基础功能。进入项目后会有功能差别。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7766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998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9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191160" y="5304988"/>
            <a:ext cx="6858000" cy="122288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grpSp>
        <p:nvGrpSpPr>
          <p:cNvPr id="87" name="Group 86"/>
          <p:cNvGrpSpPr/>
          <p:nvPr/>
        </p:nvGrpSpPr>
        <p:grpSpPr>
          <a:xfrm>
            <a:off x="2382025" y="938603"/>
            <a:ext cx="1062389" cy="2076192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149791" y="1254416"/>
            <a:ext cx="1580312" cy="1466228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sp>
        <p:nvSpPr>
          <p:cNvPr id="834" name="Oval 833"/>
          <p:cNvSpPr/>
          <p:nvPr/>
        </p:nvSpPr>
        <p:spPr>
          <a:xfrm>
            <a:off x="1482901" y="1082449"/>
            <a:ext cx="211637" cy="211637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836" name="TextBox 835"/>
          <p:cNvSpPr txBox="1"/>
          <p:nvPr/>
        </p:nvSpPr>
        <p:spPr>
          <a:xfrm>
            <a:off x="3654206" y="274732"/>
            <a:ext cx="3506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用户识别</a:t>
            </a:r>
            <a:endParaRPr lang="zh-CN" altLang="zh-CN" sz="3200" b="1" dirty="0">
              <a:solidFill>
                <a:schemeClr val="bg1"/>
              </a:solidFill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FABCA92C-D93E-4B0A-B806-1D43BE70114B}"/>
              </a:ext>
            </a:extLst>
          </p:cNvPr>
          <p:cNvSpPr txBox="1"/>
          <p:nvPr/>
        </p:nvSpPr>
        <p:spPr>
          <a:xfrm>
            <a:off x="5300133" y="818748"/>
            <a:ext cx="314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用户逻辑类别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1A89F81-E936-4DAB-B6DC-FD8DF1D3B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1188" y="1524339"/>
            <a:ext cx="147508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b="1" dirty="0">
                <a:solidFill>
                  <a:schemeClr val="bg1"/>
                </a:solidFill>
              </a:rPr>
              <a:t>案例管理员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176931B-A95B-425D-9920-EB932EA853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23039"/>
              </p:ext>
            </p:extLst>
          </p:nvPr>
        </p:nvGraphicFramePr>
        <p:xfrm>
          <a:off x="3551807" y="2052592"/>
          <a:ext cx="5267960" cy="731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07515">
                  <a:extLst>
                    <a:ext uri="{9D8B030D-6E8A-4147-A177-3AD203B41FA5}">
                      <a16:colId xmlns:a16="http://schemas.microsoft.com/office/drawing/2014/main" val="4087506899"/>
                    </a:ext>
                  </a:extLst>
                </a:gridCol>
                <a:gridCol w="3560445">
                  <a:extLst>
                    <a:ext uri="{9D8B030D-6E8A-4147-A177-3AD203B41FA5}">
                      <a16:colId xmlns:a16="http://schemas.microsoft.com/office/drawing/2014/main" val="2861572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名称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描述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48905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案例管理员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制作案例，并可对上传的案例进行修改。可以将案例公开给他人使用。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3029080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18C7DD16-F7B3-4BC8-AAF9-9CCADE22E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2901" y="3092985"/>
            <a:ext cx="224933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000" b="1" dirty="0">
                <a:solidFill>
                  <a:schemeClr val="bg1"/>
                </a:solidFill>
              </a:rPr>
              <a:t>项目中的角色分类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DA6F5CC-D8C3-4D70-BA99-F079B2020B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393971"/>
              </p:ext>
            </p:extLst>
          </p:nvPr>
        </p:nvGraphicFramePr>
        <p:xfrm>
          <a:off x="1149791" y="3561108"/>
          <a:ext cx="7111419" cy="1706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05039">
                  <a:extLst>
                    <a:ext uri="{9D8B030D-6E8A-4147-A177-3AD203B41FA5}">
                      <a16:colId xmlns:a16="http://schemas.microsoft.com/office/drawing/2014/main" val="2406999883"/>
                    </a:ext>
                  </a:extLst>
                </a:gridCol>
                <a:gridCol w="4806380">
                  <a:extLst>
                    <a:ext uri="{9D8B030D-6E8A-4147-A177-3AD203B41FA5}">
                      <a16:colId xmlns:a16="http://schemas.microsoft.com/office/drawing/2014/main" val="10516264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名称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描述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326330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项目发起人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项目发起者，可以分配角色，停用角色，在项目建设过程中一般担任项目经理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04052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项目经理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项目的负责人，负责任务安排，任务审核。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9610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项目成员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项目成员，通常负责完成任务，提交任务。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9887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指导者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通常由教师担任，可直接查看项目的标准文档（参考答案），主要负责对项目各个任务进行打分评价。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4206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709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9" grpId="0"/>
      <p:bldP spid="5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12103" y="3075057"/>
            <a:ext cx="2242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界面原型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330682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191160" y="5304988"/>
            <a:ext cx="6858000" cy="122288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grpSp>
        <p:nvGrpSpPr>
          <p:cNvPr id="87" name="Group 86"/>
          <p:cNvGrpSpPr/>
          <p:nvPr/>
        </p:nvGrpSpPr>
        <p:grpSpPr>
          <a:xfrm>
            <a:off x="2382025" y="938603"/>
            <a:ext cx="1062389" cy="2076192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149791" y="1254416"/>
            <a:ext cx="1580312" cy="1466228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sp>
        <p:nvSpPr>
          <p:cNvPr id="834" name="Oval 833"/>
          <p:cNvSpPr/>
          <p:nvPr/>
        </p:nvSpPr>
        <p:spPr>
          <a:xfrm>
            <a:off x="1482901" y="1082449"/>
            <a:ext cx="211637" cy="211637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836" name="TextBox 835"/>
          <p:cNvSpPr txBox="1"/>
          <p:nvPr/>
        </p:nvSpPr>
        <p:spPr>
          <a:xfrm>
            <a:off x="3654206" y="274732"/>
            <a:ext cx="3506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用户界面</a:t>
            </a:r>
            <a:endParaRPr lang="zh-CN" altLang="zh-CN" sz="3200" b="1" dirty="0">
              <a:solidFill>
                <a:schemeClr val="bg1"/>
              </a:solidFill>
            </a:endParaRP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D55BDDC7-893F-4A28-BA28-B7E859F5C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382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32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191160" y="5304988"/>
            <a:ext cx="6858000" cy="122288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grpSp>
        <p:nvGrpSpPr>
          <p:cNvPr id="87" name="Group 86"/>
          <p:cNvGrpSpPr/>
          <p:nvPr/>
        </p:nvGrpSpPr>
        <p:grpSpPr>
          <a:xfrm>
            <a:off x="2382025" y="938603"/>
            <a:ext cx="1062389" cy="2076192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149791" y="1254416"/>
            <a:ext cx="1580312" cy="1466228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sp>
        <p:nvSpPr>
          <p:cNvPr id="834" name="Oval 833"/>
          <p:cNvSpPr/>
          <p:nvPr/>
        </p:nvSpPr>
        <p:spPr>
          <a:xfrm>
            <a:off x="1482901" y="1082449"/>
            <a:ext cx="211637" cy="211637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836" name="TextBox 835"/>
          <p:cNvSpPr txBox="1"/>
          <p:nvPr/>
        </p:nvSpPr>
        <p:spPr>
          <a:xfrm>
            <a:off x="3654206" y="274732"/>
            <a:ext cx="3506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管理员界面</a:t>
            </a:r>
            <a:endParaRPr lang="zh-CN" altLang="zh-CN" sz="3200" b="1" dirty="0">
              <a:solidFill>
                <a:schemeClr val="bg1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1A89F81-E936-4DAB-B6DC-FD8DF1D3B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1188" y="1524339"/>
            <a:ext cx="147508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b="1" dirty="0">
                <a:solidFill>
                  <a:schemeClr val="bg1"/>
                </a:solidFill>
              </a:rPr>
              <a:t>案例管理员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176931B-A95B-425D-9920-EB932EA8536A}"/>
              </a:ext>
            </a:extLst>
          </p:cNvPr>
          <p:cNvGraphicFramePr>
            <a:graphicFrameLocks noGrp="1"/>
          </p:cNvGraphicFramePr>
          <p:nvPr/>
        </p:nvGraphicFramePr>
        <p:xfrm>
          <a:off x="3551807" y="2052592"/>
          <a:ext cx="5267960" cy="731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07515">
                  <a:extLst>
                    <a:ext uri="{9D8B030D-6E8A-4147-A177-3AD203B41FA5}">
                      <a16:colId xmlns:a16="http://schemas.microsoft.com/office/drawing/2014/main" val="4087506899"/>
                    </a:ext>
                  </a:extLst>
                </a:gridCol>
                <a:gridCol w="3560445">
                  <a:extLst>
                    <a:ext uri="{9D8B030D-6E8A-4147-A177-3AD203B41FA5}">
                      <a16:colId xmlns:a16="http://schemas.microsoft.com/office/drawing/2014/main" val="2861572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名称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描述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48905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案例管理员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制作案例，并可对上传的案例进行修改。可以将案例公开给他人使用。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3029080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3D20573-2D38-4BB8-92BF-3F8F860F7D22}"/>
              </a:ext>
            </a:extLst>
          </p:cNvPr>
          <p:cNvGraphicFramePr>
            <a:graphicFrameLocks noGrp="1"/>
          </p:cNvGraphicFramePr>
          <p:nvPr/>
        </p:nvGraphicFramePr>
        <p:xfrm>
          <a:off x="1190303" y="3571285"/>
          <a:ext cx="6858000" cy="1706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22898">
                  <a:extLst>
                    <a:ext uri="{9D8B030D-6E8A-4147-A177-3AD203B41FA5}">
                      <a16:colId xmlns:a16="http://schemas.microsoft.com/office/drawing/2014/main" val="3581379178"/>
                    </a:ext>
                  </a:extLst>
                </a:gridCol>
                <a:gridCol w="4635102">
                  <a:extLst>
                    <a:ext uri="{9D8B030D-6E8A-4147-A177-3AD203B41FA5}">
                      <a16:colId xmlns:a16="http://schemas.microsoft.com/office/drawing/2014/main" val="41612417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名称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描述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2328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项目创建人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项目发起者，可以分配角色，停用角色，在项目建设过程中一般担任项目经理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45736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项目经理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项目的负责人，负责任务安排，任务审核。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1981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任务负责人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项目成员，通常负责完成任务，提交任务。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0264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指导者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通常由教师担任，可直接查看项目的标准文档（参考答案），主要负责对项目各个任务进行打分评价。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9572940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18C7DD16-F7B3-4BC8-AAF9-9CCADE22E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2901" y="3092985"/>
            <a:ext cx="224933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000" b="1" dirty="0">
                <a:solidFill>
                  <a:schemeClr val="bg1"/>
                </a:solidFill>
              </a:rPr>
              <a:t>项目中的角色分类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FB914B3-6A00-4346-87C4-D1D54D79D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685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6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12103" y="3075057"/>
            <a:ext cx="2242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用户需求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8311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3946035" y="5779996"/>
            <a:ext cx="22445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顶层用例图</a:t>
            </a:r>
            <a:endParaRPr lang="zh-CN" altLang="en-US" sz="32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4252C7-5912-451A-BB60-596AF7163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" y="142857"/>
            <a:ext cx="9144000" cy="555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3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pic>
        <p:nvPicPr>
          <p:cNvPr id="86" name="图片 85">
            <a:extLst>
              <a:ext uri="{FF2B5EF4-FFF2-40B4-BE49-F238E27FC236}">
                <a16:creationId xmlns:a16="http://schemas.microsoft.com/office/drawing/2014/main" id="{D18B0844-2FC7-4E9B-8A83-232A278C47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3200" y="1172366"/>
            <a:ext cx="8395468" cy="434732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3946035" y="5779996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用户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6273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4262241" y="108471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案例管理</a:t>
            </a:r>
            <a:endParaRPr lang="zh-CN" altLang="en-US" sz="32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7B1F55-B022-4E15-9F33-181A500BA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518" y="862253"/>
            <a:ext cx="7186840" cy="597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5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178">
            <a:extLst>
              <a:ext uri="{FF2B5EF4-FFF2-40B4-BE49-F238E27FC236}">
                <a16:creationId xmlns:a16="http://schemas.microsoft.com/office/drawing/2014/main" id="{AAC5EEFB-A981-4831-9228-DCAAF21089D8}"/>
              </a:ext>
            </a:extLst>
          </p:cNvPr>
          <p:cNvSpPr/>
          <p:nvPr/>
        </p:nvSpPr>
        <p:spPr>
          <a:xfrm>
            <a:off x="7873310" y="6185067"/>
            <a:ext cx="9350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BY-G</a:t>
            </a:r>
            <a:r>
              <a:rPr lang="en-US" altLang="zh-CN" sz="2000" dirty="0">
                <a:solidFill>
                  <a:schemeClr val="bg1"/>
                </a:solidFill>
                <a:latin typeface="+mj-lt"/>
              </a:rPr>
              <a:t>01</a:t>
            </a:r>
            <a:endParaRPr lang="id-ID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" name="TextBox 2">
            <a:extLst>
              <a:ext uri="{FF2B5EF4-FFF2-40B4-BE49-F238E27FC236}">
                <a16:creationId xmlns:a16="http://schemas.microsoft.com/office/drawing/2014/main" id="{053DF39F-5A45-47DA-94BE-B31113CF7B97}"/>
              </a:ext>
            </a:extLst>
          </p:cNvPr>
          <p:cNvSpPr txBox="1"/>
          <p:nvPr/>
        </p:nvSpPr>
        <p:spPr>
          <a:xfrm>
            <a:off x="27620" y="330337"/>
            <a:ext cx="25026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Raleway" panose="020B0003030101060003" pitchFamily="34" charset="0"/>
              </a:rPr>
              <a:t>目录：</a:t>
            </a:r>
            <a:endParaRPr lang="id-ID" sz="6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46" name="Rectangle 178">
            <a:extLst>
              <a:ext uri="{FF2B5EF4-FFF2-40B4-BE49-F238E27FC236}">
                <a16:creationId xmlns:a16="http://schemas.microsoft.com/office/drawing/2014/main" id="{7116D325-45A5-4257-A10B-738C024A1411}"/>
              </a:ext>
            </a:extLst>
          </p:cNvPr>
          <p:cNvSpPr/>
          <p:nvPr/>
        </p:nvSpPr>
        <p:spPr>
          <a:xfrm>
            <a:off x="705050" y="1536174"/>
            <a:ext cx="3667992" cy="4401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1.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愿景与范围</a:t>
            </a:r>
            <a:endParaRPr lang="en-US" altLang="zh-CN" sz="4000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2.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用户识别</a:t>
            </a:r>
            <a:endParaRPr lang="en-US" altLang="zh-CN" sz="4000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3.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界面原型</a:t>
            </a:r>
            <a:endParaRPr lang="en-US" altLang="zh-CN" sz="4000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4.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用户需求</a:t>
            </a:r>
            <a:endParaRPr lang="en-US" altLang="zh-CN" sz="4000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5.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需求冲突处理</a:t>
            </a:r>
            <a:endParaRPr lang="en-US" altLang="zh-CN" sz="4000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6.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需求优先级</a:t>
            </a:r>
            <a:endParaRPr lang="en-US" altLang="zh-CN" sz="4000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sz="4000" b="1" dirty="0">
                <a:solidFill>
                  <a:schemeClr val="bg1"/>
                </a:solidFill>
              </a:rPr>
              <a:t>7.</a:t>
            </a:r>
            <a:r>
              <a:rPr lang="zh-CN" altLang="en-US" sz="4000" b="1" dirty="0">
                <a:solidFill>
                  <a:schemeClr val="bg1"/>
                </a:solidFill>
              </a:rPr>
              <a:t>非功能性需求</a:t>
            </a:r>
            <a:endParaRPr lang="en-US" altLang="zh-CN" sz="4000" b="1" dirty="0">
              <a:solidFill>
                <a:schemeClr val="bg1"/>
              </a:solidFill>
            </a:endParaRPr>
          </a:p>
        </p:txBody>
      </p:sp>
      <p:sp>
        <p:nvSpPr>
          <p:cNvPr id="5" name="Rectangle 178">
            <a:extLst>
              <a:ext uri="{FF2B5EF4-FFF2-40B4-BE49-F238E27FC236}">
                <a16:creationId xmlns:a16="http://schemas.microsoft.com/office/drawing/2014/main" id="{C13FC2BE-6BF7-4766-A357-4C113CADDD7C}"/>
              </a:ext>
            </a:extLst>
          </p:cNvPr>
          <p:cNvSpPr/>
          <p:nvPr/>
        </p:nvSpPr>
        <p:spPr>
          <a:xfrm>
            <a:off x="4572000" y="1418630"/>
            <a:ext cx="3650358" cy="4401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8.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数据字典</a:t>
            </a:r>
            <a:endParaRPr lang="en-US" altLang="zh-CN" sz="4000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9.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系统运行环境</a:t>
            </a:r>
            <a:endParaRPr lang="en-US" altLang="zh-CN" sz="4000" b="1" dirty="0">
              <a:solidFill>
                <a:schemeClr val="bg1"/>
              </a:solidFill>
              <a:latin typeface="+mj-lt"/>
            </a:endParaRPr>
          </a:p>
          <a:p>
            <a:r>
              <a:rPr lang="en-US" sz="4000" b="1" dirty="0">
                <a:solidFill>
                  <a:schemeClr val="bg1"/>
                </a:solidFill>
                <a:latin typeface="+mj-lt"/>
              </a:rPr>
              <a:t>10.</a:t>
            </a:r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UML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描述</a:t>
            </a:r>
            <a:endParaRPr lang="en-US" altLang="zh-CN" sz="4000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11.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测试用例</a:t>
            </a:r>
            <a:endParaRPr lang="en-US" altLang="zh-CN" sz="4000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12.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用户手册</a:t>
            </a:r>
            <a:endParaRPr lang="zh-CN" altLang="zh-CN" sz="4000" b="1" dirty="0">
              <a:solidFill>
                <a:schemeClr val="bg1"/>
              </a:solidFill>
            </a:endParaRPr>
          </a:p>
          <a:p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13. 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参考资料</a:t>
            </a:r>
            <a:endParaRPr lang="en-US" altLang="zh-CN" sz="4000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14.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分工及绩效</a:t>
            </a:r>
            <a:endParaRPr lang="id-ID" sz="4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555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45" grpId="0"/>
      <p:bldP spid="46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4578253" y="176992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项目管理</a:t>
            </a:r>
            <a:endParaRPr lang="zh-CN" altLang="en-US" sz="32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96A8D1-F490-46ED-A989-79368264F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71" y="819072"/>
            <a:ext cx="8035966" cy="604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07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3841920" y="5754159"/>
            <a:ext cx="1420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管理员</a:t>
            </a:r>
            <a:endParaRPr lang="zh-CN" altLang="en-US" sz="3200" b="1" dirty="0"/>
          </a:p>
        </p:txBody>
      </p:sp>
      <p:pic>
        <p:nvPicPr>
          <p:cNvPr id="88" name="图片 87">
            <a:extLst>
              <a:ext uri="{FF2B5EF4-FFF2-40B4-BE49-F238E27FC236}">
                <a16:creationId xmlns:a16="http://schemas.microsoft.com/office/drawing/2014/main" id="{7B255C5D-7646-44B8-BCD7-C07ABDC231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72052" y="973108"/>
            <a:ext cx="9312893" cy="467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0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153649" y="3310173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场景描述</a:t>
            </a:r>
            <a:endParaRPr lang="zh-CN" altLang="en-US" sz="3200" b="1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B9B630E-A513-44FB-91B3-AC050C1F83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518598"/>
              </p:ext>
            </p:extLst>
          </p:nvPr>
        </p:nvGraphicFramePr>
        <p:xfrm>
          <a:off x="2229016" y="108471"/>
          <a:ext cx="6584784" cy="66799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7054">
                  <a:extLst>
                    <a:ext uri="{9D8B030D-6E8A-4147-A177-3AD203B41FA5}">
                      <a16:colId xmlns:a16="http://schemas.microsoft.com/office/drawing/2014/main" val="429480539"/>
                    </a:ext>
                  </a:extLst>
                </a:gridCol>
                <a:gridCol w="1508963">
                  <a:extLst>
                    <a:ext uri="{9D8B030D-6E8A-4147-A177-3AD203B41FA5}">
                      <a16:colId xmlns:a16="http://schemas.microsoft.com/office/drawing/2014/main" val="1224849138"/>
                    </a:ext>
                  </a:extLst>
                </a:gridCol>
                <a:gridCol w="1318239">
                  <a:extLst>
                    <a:ext uri="{9D8B030D-6E8A-4147-A177-3AD203B41FA5}">
                      <a16:colId xmlns:a16="http://schemas.microsoft.com/office/drawing/2014/main" val="1780582093"/>
                    </a:ext>
                  </a:extLst>
                </a:gridCol>
                <a:gridCol w="2430528">
                  <a:extLst>
                    <a:ext uri="{9D8B030D-6E8A-4147-A177-3AD203B41FA5}">
                      <a16:colId xmlns:a16="http://schemas.microsoft.com/office/drawing/2014/main" val="3537676378"/>
                    </a:ext>
                  </a:extLst>
                </a:gridCol>
              </a:tblGrid>
              <a:tr h="27797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ID</a:t>
                      </a:r>
                      <a:r>
                        <a:rPr lang="zh-CN" sz="1400" kern="100">
                          <a:effectLst/>
                        </a:rPr>
                        <a:t>和名称：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UC-ProjectSponsor-6</a:t>
                      </a:r>
                      <a:r>
                        <a:rPr lang="zh-CN" sz="1400" kern="100">
                          <a:effectLst/>
                        </a:rPr>
                        <a:t>：申请扮演角色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067503"/>
                  </a:ext>
                </a:extLst>
              </a:tr>
              <a:tr h="27797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创建人：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张威杰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创建日期：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2018</a:t>
                      </a:r>
                      <a:r>
                        <a:rPr lang="zh-CN" sz="1400" kern="100">
                          <a:effectLst/>
                        </a:rPr>
                        <a:t>年</a:t>
                      </a:r>
                      <a:r>
                        <a:rPr lang="en-US" sz="1400" kern="100">
                          <a:effectLst/>
                        </a:rPr>
                        <a:t>12</a:t>
                      </a:r>
                      <a:r>
                        <a:rPr lang="zh-CN" sz="1400" kern="100">
                          <a:effectLst/>
                        </a:rPr>
                        <a:t>月</a:t>
                      </a:r>
                      <a:r>
                        <a:rPr lang="en-US" sz="1400" kern="100">
                          <a:effectLst/>
                        </a:rPr>
                        <a:t>6</a:t>
                      </a:r>
                      <a:r>
                        <a:rPr lang="zh-CN" sz="1400" kern="100">
                          <a:effectLst/>
                        </a:rPr>
                        <a:t>日星期四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extLst>
                  <a:ext uri="{0D108BD9-81ED-4DB2-BD59-A6C34878D82A}">
                    <a16:rowId xmlns:a16="http://schemas.microsoft.com/office/drawing/2014/main" val="349033661"/>
                  </a:ext>
                </a:extLst>
              </a:tr>
              <a:tr h="27738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主要操作者：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项目发起人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次要操作者：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案例数据库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extLst>
                  <a:ext uri="{0D108BD9-81ED-4DB2-BD59-A6C34878D82A}">
                    <a16:rowId xmlns:a16="http://schemas.microsoft.com/office/drawing/2014/main" val="637007718"/>
                  </a:ext>
                </a:extLst>
              </a:tr>
              <a:tr h="27738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需求来源：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教师、学生用户代表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721492"/>
                  </a:ext>
                </a:extLst>
              </a:tr>
              <a:tr h="60618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描述：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项目发起人如果在项目中要扮演角色，则需要点击申请扮演角色，系统自动通过。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976302"/>
                  </a:ext>
                </a:extLst>
              </a:tr>
              <a:tr h="27738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触发器：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项目发起人需要在项目中扮演角色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6375411"/>
                  </a:ext>
                </a:extLst>
              </a:tr>
              <a:tr h="60618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前置条件：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PRE-1: </a:t>
                      </a:r>
                      <a:r>
                        <a:rPr lang="zh-CN" sz="1400" kern="100">
                          <a:effectLst/>
                        </a:rPr>
                        <a:t>该项目状态未开始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PRE-2</a:t>
                      </a:r>
                      <a:r>
                        <a:rPr lang="zh-CN" sz="1400" kern="100">
                          <a:effectLst/>
                        </a:rPr>
                        <a:t>：更改扮演的角色未满员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203040"/>
                  </a:ext>
                </a:extLst>
              </a:tr>
              <a:tr h="27797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后置条件：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POST-1: </a:t>
                      </a:r>
                      <a:r>
                        <a:rPr lang="zh-CN" sz="1400" kern="100">
                          <a:effectLst/>
                        </a:rPr>
                        <a:t>向申请人发送角色重新分配的站内信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927813"/>
                  </a:ext>
                </a:extLst>
              </a:tr>
              <a:tr h="27738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输入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要申请的角色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192927"/>
                  </a:ext>
                </a:extLst>
              </a:tr>
              <a:tr h="27738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输出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发出申请</a:t>
                      </a:r>
                      <a:endParaRPr lang="zh-CN" sz="1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329462"/>
                  </a:ext>
                </a:extLst>
              </a:tr>
              <a:tr h="126377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一般性流程：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1.</a:t>
                      </a:r>
                      <a:r>
                        <a:rPr lang="zh-CN" sz="1400" kern="100">
                          <a:effectLst/>
                        </a:rPr>
                        <a:t>打开我的项目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2.</a:t>
                      </a:r>
                      <a:r>
                        <a:rPr lang="zh-CN" sz="1400" kern="100">
                          <a:effectLst/>
                        </a:rPr>
                        <a:t>查看我扮演的角色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3.</a:t>
                      </a:r>
                      <a:r>
                        <a:rPr lang="zh-CN" sz="1400" kern="100">
                          <a:effectLst/>
                        </a:rPr>
                        <a:t>选择我想要扮演的角色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4.</a:t>
                      </a:r>
                      <a:r>
                        <a:rPr lang="zh-CN" sz="1400" kern="100">
                          <a:effectLst/>
                        </a:rPr>
                        <a:t>点击确定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398141"/>
                  </a:ext>
                </a:extLst>
              </a:tr>
              <a:tr h="27738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选择性流程：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无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298920"/>
                  </a:ext>
                </a:extLst>
              </a:tr>
              <a:tr h="27738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异常：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已经有人扮演了角色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792180"/>
                  </a:ext>
                </a:extLst>
              </a:tr>
              <a:tr h="27797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优先级：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0.51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740381"/>
                  </a:ext>
                </a:extLst>
              </a:tr>
              <a:tr h="27797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使用频率：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100</a:t>
                      </a:r>
                      <a:r>
                        <a:rPr lang="zh-CN" sz="1400" kern="100">
                          <a:effectLst/>
                        </a:rPr>
                        <a:t>次</a:t>
                      </a:r>
                      <a:r>
                        <a:rPr lang="en-US" sz="1400" kern="100">
                          <a:effectLst/>
                        </a:rPr>
                        <a:t>/</a:t>
                      </a:r>
                      <a:r>
                        <a:rPr lang="zh-CN" sz="1400" kern="100">
                          <a:effectLst/>
                        </a:rPr>
                        <a:t>天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981751"/>
                  </a:ext>
                </a:extLst>
              </a:tr>
              <a:tr h="27797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业务规则：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#1</a:t>
                      </a:r>
                      <a:r>
                        <a:rPr lang="zh-CN" sz="1400" kern="100">
                          <a:effectLst/>
                        </a:rPr>
                        <a:t>申请扮演角色后需要等待项目发起人或</a:t>
                      </a:r>
                      <a:r>
                        <a:rPr lang="en-US" sz="1400" kern="100">
                          <a:effectLst/>
                        </a:rPr>
                        <a:t>PM</a:t>
                      </a:r>
                      <a:r>
                        <a:rPr lang="zh-CN" sz="1400" kern="100">
                          <a:effectLst/>
                        </a:rPr>
                        <a:t>的审核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685480"/>
                  </a:ext>
                </a:extLst>
              </a:tr>
              <a:tr h="27738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其他信息：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无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414753"/>
                  </a:ext>
                </a:extLst>
              </a:tr>
              <a:tr h="27797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假设：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gridSpan="3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每天有</a:t>
                      </a:r>
                      <a:r>
                        <a:rPr lang="en-US" sz="1400" kern="100" dirty="0">
                          <a:effectLst/>
                        </a:rPr>
                        <a:t>100</a:t>
                      </a:r>
                      <a:r>
                        <a:rPr lang="zh-CN" sz="1400" kern="100" dirty="0">
                          <a:effectLst/>
                        </a:rPr>
                        <a:t>位用户申请扮演角色</a:t>
                      </a:r>
                      <a:endParaRPr lang="zh-CN" sz="1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5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04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4024718" y="694097"/>
            <a:ext cx="26564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场景描述统计</a:t>
            </a:r>
            <a:endParaRPr lang="zh-CN" altLang="en-US" sz="3200" b="1" dirty="0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E1375762-B811-4B92-8118-9E794433A71D}"/>
              </a:ext>
            </a:extLst>
          </p:cNvPr>
          <p:cNvSpPr/>
          <p:nvPr/>
        </p:nvSpPr>
        <p:spPr>
          <a:xfrm>
            <a:off x="3630243" y="1708412"/>
            <a:ext cx="2970685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用户：</a:t>
            </a:r>
            <a:r>
              <a:rPr lang="en-US" altLang="zh-CN" sz="2400" b="1" dirty="0">
                <a:solidFill>
                  <a:schemeClr val="bg1"/>
                </a:solidFill>
              </a:rPr>
              <a:t>57</a:t>
            </a:r>
          </a:p>
          <a:p>
            <a:r>
              <a:rPr lang="zh-CN" altLang="en-US" sz="2400" b="1" dirty="0">
                <a:solidFill>
                  <a:schemeClr val="bg1"/>
                </a:solidFill>
              </a:rPr>
              <a:t>案例管理员：</a:t>
            </a:r>
            <a:r>
              <a:rPr lang="en-US" altLang="zh-CN" sz="2400" b="1" dirty="0">
                <a:solidFill>
                  <a:schemeClr val="bg1"/>
                </a:solidFill>
              </a:rPr>
              <a:t>9</a:t>
            </a:r>
          </a:p>
          <a:p>
            <a:r>
              <a:rPr lang="zh-CN" altLang="en-US" sz="2400" b="1" dirty="0">
                <a:solidFill>
                  <a:schemeClr val="bg1"/>
                </a:solidFill>
              </a:rPr>
              <a:t>项目发起人：</a:t>
            </a:r>
            <a:r>
              <a:rPr lang="en-US" altLang="zh-CN" sz="2400" b="1" dirty="0">
                <a:solidFill>
                  <a:schemeClr val="bg1"/>
                </a:solidFill>
              </a:rPr>
              <a:t>12</a:t>
            </a:r>
          </a:p>
          <a:p>
            <a:r>
              <a:rPr lang="en-US" altLang="zh-CN" sz="2400" b="1" dirty="0">
                <a:solidFill>
                  <a:schemeClr val="bg1"/>
                </a:solidFill>
              </a:rPr>
              <a:t>PM</a:t>
            </a:r>
            <a:r>
              <a:rPr lang="zh-CN" altLang="en-US" sz="2400" b="1" dirty="0">
                <a:solidFill>
                  <a:schemeClr val="bg1"/>
                </a:solidFill>
              </a:rPr>
              <a:t>扮演者：</a:t>
            </a:r>
            <a:r>
              <a:rPr lang="en-US" altLang="zh-CN" sz="2400" b="1" dirty="0">
                <a:solidFill>
                  <a:schemeClr val="bg1"/>
                </a:solidFill>
              </a:rPr>
              <a:t>17</a:t>
            </a:r>
          </a:p>
          <a:p>
            <a:r>
              <a:rPr lang="zh-CN" altLang="en-US" sz="2400" b="1" dirty="0">
                <a:solidFill>
                  <a:schemeClr val="bg1"/>
                </a:solidFill>
              </a:rPr>
              <a:t>项目成员扮演者：</a:t>
            </a:r>
            <a:r>
              <a:rPr lang="en-US" altLang="zh-CN" sz="2400" b="1" dirty="0">
                <a:solidFill>
                  <a:schemeClr val="bg1"/>
                </a:solidFill>
              </a:rPr>
              <a:t>13</a:t>
            </a:r>
          </a:p>
          <a:p>
            <a:r>
              <a:rPr lang="zh-CN" altLang="en-US" sz="2400" b="1" dirty="0">
                <a:solidFill>
                  <a:schemeClr val="bg1"/>
                </a:solidFill>
              </a:rPr>
              <a:t>指导者扮演者：</a:t>
            </a:r>
            <a:r>
              <a:rPr lang="en-US" altLang="zh-CN" sz="2400" b="1" dirty="0">
                <a:solidFill>
                  <a:schemeClr val="bg1"/>
                </a:solidFill>
              </a:rPr>
              <a:t>13</a:t>
            </a:r>
          </a:p>
          <a:p>
            <a:r>
              <a:rPr lang="zh-CN" altLang="en-US" sz="2400" b="1" dirty="0">
                <a:solidFill>
                  <a:schemeClr val="bg1"/>
                </a:solidFill>
              </a:rPr>
              <a:t>后台管理员：</a:t>
            </a:r>
            <a:r>
              <a:rPr lang="en-US" altLang="zh-CN" sz="2400" b="1" dirty="0">
                <a:solidFill>
                  <a:schemeClr val="bg1"/>
                </a:solidFill>
              </a:rPr>
              <a:t>51</a:t>
            </a:r>
          </a:p>
          <a:p>
            <a:r>
              <a:rPr lang="zh-CN" altLang="en-US" sz="2400" b="1" dirty="0">
                <a:solidFill>
                  <a:schemeClr val="bg1"/>
                </a:solidFill>
              </a:rPr>
              <a:t>总计：</a:t>
            </a:r>
            <a:r>
              <a:rPr lang="en-US" altLang="zh-CN" sz="2400" b="1" dirty="0">
                <a:solidFill>
                  <a:schemeClr val="bg1"/>
                </a:solidFill>
              </a:rPr>
              <a:t>172</a:t>
            </a:r>
          </a:p>
          <a:p>
            <a:endParaRPr lang="en-US" altLang="zh-CN" sz="2400" b="1" dirty="0">
              <a:solidFill>
                <a:schemeClr val="bg1"/>
              </a:solidFill>
            </a:endParaRPr>
          </a:p>
          <a:p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7102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2" grpId="0"/>
      <p:bldP spid="8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68626" y="3075057"/>
            <a:ext cx="3272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需求冲突处理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15461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526353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4444800" y="1164337"/>
            <a:ext cx="2040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冲突陈述</a:t>
            </a:r>
            <a:r>
              <a:rPr lang="en-US" altLang="zh-CN" sz="3200" b="1" dirty="0">
                <a:solidFill>
                  <a:schemeClr val="bg1"/>
                </a:solidFill>
              </a:rPr>
              <a:t>1</a:t>
            </a:r>
            <a:endParaRPr lang="zh-CN" altLang="en-US" sz="3200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1677419-FA76-4044-827F-AC2EF009C999}"/>
              </a:ext>
            </a:extLst>
          </p:cNvPr>
          <p:cNvSpPr/>
          <p:nvPr/>
        </p:nvSpPr>
        <p:spPr>
          <a:xfrm>
            <a:off x="3228539" y="2055593"/>
            <a:ext cx="5316229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en-US" sz="2000" b="1" dirty="0">
                <a:solidFill>
                  <a:schemeClr val="bg1"/>
                </a:solidFill>
              </a:rPr>
              <a:t>冲突需求：</a:t>
            </a:r>
            <a:r>
              <a:rPr lang="zh-CN" altLang="zh-CN" sz="2000" b="1" dirty="0">
                <a:solidFill>
                  <a:schemeClr val="bg1"/>
                </a:solidFill>
              </a:rPr>
              <a:t>管理员是否需要具有管理案例的权限的权限。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lvl="0"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4E8F7DE6-4F97-40D1-9786-C6CD30073FE9}"/>
              </a:ext>
            </a:extLst>
          </p:cNvPr>
          <p:cNvSpPr/>
          <p:nvPr/>
        </p:nvSpPr>
        <p:spPr>
          <a:xfrm>
            <a:off x="3201096" y="3046261"/>
            <a:ext cx="53162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zh-CN" sz="2000" b="1" dirty="0">
                <a:solidFill>
                  <a:schemeClr val="bg1"/>
                </a:solidFill>
              </a:rPr>
              <a:t>管理员意见：管理员需要拥有所有的权限。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04031DD5-A345-4CFA-9E51-1F8D1CD789A0}"/>
              </a:ext>
            </a:extLst>
          </p:cNvPr>
          <p:cNvSpPr/>
          <p:nvPr/>
        </p:nvSpPr>
        <p:spPr>
          <a:xfrm>
            <a:off x="3180293" y="3925795"/>
            <a:ext cx="53162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zh-CN" sz="2000" b="1" dirty="0">
                <a:solidFill>
                  <a:schemeClr val="bg1"/>
                </a:solidFill>
              </a:rPr>
              <a:t>案例管理员者员的意见：管理员没有案例方面的专业知识，其并不具备操控案例的能力，所以其不应该拥有案例方面的权限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91575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2" grpId="0"/>
      <p:bldP spid="3" grpId="0"/>
      <p:bldP spid="86" grpId="0"/>
      <p:bldP spid="8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4352207" y="838763"/>
            <a:ext cx="2040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冲突解决</a:t>
            </a:r>
            <a:r>
              <a:rPr lang="en-US" altLang="zh-CN" sz="3200" b="1" dirty="0">
                <a:solidFill>
                  <a:schemeClr val="bg1"/>
                </a:solidFill>
              </a:rPr>
              <a:t>1</a:t>
            </a:r>
            <a:endParaRPr lang="zh-CN" altLang="en-US" sz="3200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1677419-FA76-4044-827F-AC2EF009C999}"/>
              </a:ext>
            </a:extLst>
          </p:cNvPr>
          <p:cNvSpPr/>
          <p:nvPr/>
        </p:nvSpPr>
        <p:spPr>
          <a:xfrm>
            <a:off x="3135946" y="1730019"/>
            <a:ext cx="5316229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b="1" dirty="0">
                <a:solidFill>
                  <a:schemeClr val="bg1"/>
                </a:solidFill>
              </a:rPr>
              <a:t>解决意见：</a:t>
            </a:r>
          </a:p>
          <a:p>
            <a:pPr lvl="0"/>
            <a:r>
              <a:rPr lang="en-US" altLang="zh-CN" sz="2000" b="1" dirty="0">
                <a:solidFill>
                  <a:schemeClr val="bg1"/>
                </a:solidFill>
              </a:rPr>
              <a:t>1.</a:t>
            </a:r>
            <a:r>
              <a:rPr lang="zh-CN" altLang="zh-CN" sz="2000" b="1" dirty="0">
                <a:solidFill>
                  <a:schemeClr val="bg1"/>
                </a:solidFill>
              </a:rPr>
              <a:t>管理员只拥有对案例删除的权限。保障案例创建者</a:t>
            </a:r>
          </a:p>
          <a:p>
            <a:pPr lvl="0"/>
            <a:r>
              <a:rPr lang="en-US" altLang="zh-CN" sz="2000" b="1" dirty="0">
                <a:solidFill>
                  <a:schemeClr val="bg1"/>
                </a:solidFill>
              </a:rPr>
              <a:t>2.</a:t>
            </a:r>
            <a:r>
              <a:rPr lang="zh-CN" altLang="zh-CN" sz="2000" b="1" dirty="0">
                <a:solidFill>
                  <a:schemeClr val="bg1"/>
                </a:solidFill>
              </a:rPr>
              <a:t>案例管理员需要管理员审核，以保障案例管理员具有专业知识来保障其对案例的操作正确性。</a:t>
            </a:r>
          </a:p>
          <a:p>
            <a:pPr lvl="0"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04031DD5-A345-4CFA-9E51-1F8D1CD789A0}"/>
              </a:ext>
            </a:extLst>
          </p:cNvPr>
          <p:cNvSpPr/>
          <p:nvPr/>
        </p:nvSpPr>
        <p:spPr>
          <a:xfrm>
            <a:off x="2108368" y="4816350"/>
            <a:ext cx="53162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b="1" dirty="0">
                <a:solidFill>
                  <a:schemeClr val="bg1"/>
                </a:solidFill>
              </a:rPr>
              <a:t>最终采纳方案：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r>
              <a:rPr lang="zh-CN" altLang="zh-CN" sz="2000" b="1" dirty="0">
                <a:solidFill>
                  <a:schemeClr val="bg1"/>
                </a:solidFill>
              </a:rPr>
              <a:t>决定采纳我们的</a:t>
            </a:r>
            <a:r>
              <a:rPr lang="zh-CN" altLang="en-US" sz="2000" b="1" dirty="0">
                <a:solidFill>
                  <a:schemeClr val="bg1"/>
                </a:solidFill>
              </a:rPr>
              <a:t>商讨后的</a:t>
            </a:r>
            <a:r>
              <a:rPr lang="zh-CN" altLang="zh-CN" sz="2000" b="1" dirty="0">
                <a:solidFill>
                  <a:schemeClr val="bg1"/>
                </a:solidFill>
              </a:rPr>
              <a:t>意见。</a:t>
            </a:r>
          </a:p>
        </p:txBody>
      </p:sp>
    </p:spTree>
    <p:extLst>
      <p:ext uri="{BB962C8B-B14F-4D97-AF65-F5344CB8AC3E}">
        <p14:creationId xmlns:p14="http://schemas.microsoft.com/office/powerpoint/2010/main" val="52411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2" grpId="0"/>
      <p:bldP spid="3" grpId="0"/>
      <p:bldP spid="8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169291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4444800" y="1164337"/>
            <a:ext cx="2040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冲突陈述</a:t>
            </a:r>
            <a:r>
              <a:rPr lang="en-US" altLang="zh-CN" sz="3200" b="1" dirty="0">
                <a:solidFill>
                  <a:schemeClr val="bg1"/>
                </a:solidFill>
              </a:rPr>
              <a:t>2</a:t>
            </a:r>
            <a:endParaRPr lang="zh-CN" altLang="en-US" sz="3200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1677419-FA76-4044-827F-AC2EF009C999}"/>
              </a:ext>
            </a:extLst>
          </p:cNvPr>
          <p:cNvSpPr/>
          <p:nvPr/>
        </p:nvSpPr>
        <p:spPr>
          <a:xfrm>
            <a:off x="3228539" y="2055593"/>
            <a:ext cx="53162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en-US" sz="2000" b="1" dirty="0">
                <a:solidFill>
                  <a:schemeClr val="bg1"/>
                </a:solidFill>
              </a:rPr>
              <a:t>冲突需求：案例删除后的解决方式。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4E8F7DE6-4F97-40D1-9786-C6CD30073FE9}"/>
              </a:ext>
            </a:extLst>
          </p:cNvPr>
          <p:cNvSpPr/>
          <p:nvPr/>
        </p:nvSpPr>
        <p:spPr>
          <a:xfrm>
            <a:off x="1050063" y="4441574"/>
            <a:ext cx="69086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zh-CN" sz="2000" b="1" dirty="0">
                <a:solidFill>
                  <a:schemeClr val="bg1"/>
                </a:solidFill>
              </a:rPr>
              <a:t>管理员意见：</a:t>
            </a:r>
            <a:r>
              <a:rPr lang="zh-CN" altLang="en-US" sz="2000" b="1" dirty="0">
                <a:solidFill>
                  <a:schemeClr val="bg1"/>
                </a:solidFill>
              </a:rPr>
              <a:t>我觉得不能是项目完全完成之后才能完全删除，弄个倒计时。</a:t>
            </a:r>
          </a:p>
          <a:p>
            <a:pPr lvl="0" algn="just">
              <a:spcAft>
                <a:spcPts val="0"/>
              </a:spcAft>
            </a:pP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04031DD5-A345-4CFA-9E51-1F8D1CD789A0}"/>
              </a:ext>
            </a:extLst>
          </p:cNvPr>
          <p:cNvSpPr/>
          <p:nvPr/>
        </p:nvSpPr>
        <p:spPr>
          <a:xfrm>
            <a:off x="1039468" y="3044395"/>
            <a:ext cx="728224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zh-CN" sz="2000" b="1" dirty="0">
                <a:solidFill>
                  <a:schemeClr val="bg1"/>
                </a:solidFill>
              </a:rPr>
              <a:t>案例管理员者员的意见：</a:t>
            </a:r>
            <a:r>
              <a:rPr lang="zh-CN" altLang="en-US" sz="2000" b="1" dirty="0">
                <a:solidFill>
                  <a:schemeClr val="bg1"/>
                </a:solidFill>
              </a:rPr>
              <a:t>我觉得在删之前有正在进行的项目就不能删，或者就冻结，不能新建新的项目。但这部分不应该是人为的操作，而是系统的操作</a:t>
            </a:r>
            <a:r>
              <a:rPr lang="zh-CN" altLang="en-US" sz="2000" b="1" kern="1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43262179-E993-43C9-A8F8-04C3A5A46D0D}"/>
              </a:ext>
            </a:extLst>
          </p:cNvPr>
          <p:cNvSpPr/>
          <p:nvPr/>
        </p:nvSpPr>
        <p:spPr>
          <a:xfrm>
            <a:off x="1121148" y="5566470"/>
            <a:ext cx="53162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en-US" sz="2000" b="1" dirty="0">
                <a:solidFill>
                  <a:schemeClr val="bg1"/>
                </a:solidFill>
              </a:rPr>
              <a:t>用户代表</a:t>
            </a:r>
            <a:r>
              <a:rPr lang="zh-CN" altLang="zh-CN" sz="2000" b="1" dirty="0">
                <a:solidFill>
                  <a:schemeClr val="bg1"/>
                </a:solidFill>
              </a:rPr>
              <a:t>意见：</a:t>
            </a:r>
            <a:r>
              <a:rPr lang="zh-CN" altLang="en-US" sz="2000" b="1" dirty="0">
                <a:solidFill>
                  <a:schemeClr val="bg1"/>
                </a:solidFill>
              </a:rPr>
              <a:t>同意管理员的方式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86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2" grpId="0"/>
      <p:bldP spid="3" grpId="0"/>
      <p:bldP spid="86" grpId="0"/>
      <p:bldP spid="88" grpId="0"/>
      <p:bldP spid="8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5946319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4453807" y="611358"/>
            <a:ext cx="2040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冲突解决</a:t>
            </a:r>
            <a:r>
              <a:rPr lang="en-US" altLang="zh-CN" sz="3200" b="1" dirty="0">
                <a:solidFill>
                  <a:schemeClr val="bg1"/>
                </a:solidFill>
              </a:rPr>
              <a:t>2</a:t>
            </a:r>
            <a:endParaRPr lang="zh-CN" altLang="en-US" sz="3200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1677419-FA76-4044-827F-AC2EF009C999}"/>
              </a:ext>
            </a:extLst>
          </p:cNvPr>
          <p:cNvSpPr/>
          <p:nvPr/>
        </p:nvSpPr>
        <p:spPr>
          <a:xfrm>
            <a:off x="1461455" y="2200107"/>
            <a:ext cx="6918809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b="1" dirty="0">
                <a:solidFill>
                  <a:schemeClr val="bg1"/>
                </a:solidFill>
              </a:rPr>
              <a:t>解决</a:t>
            </a:r>
            <a:r>
              <a:rPr lang="zh-CN" altLang="en-US" sz="2000" b="1" dirty="0">
                <a:solidFill>
                  <a:schemeClr val="bg1"/>
                </a:solidFill>
              </a:rPr>
              <a:t>方案</a:t>
            </a:r>
            <a:r>
              <a:rPr lang="zh-CN" altLang="zh-CN" sz="2000" b="1" dirty="0">
                <a:solidFill>
                  <a:schemeClr val="bg1"/>
                </a:solidFill>
              </a:rPr>
              <a:t>：</a:t>
            </a:r>
          </a:p>
          <a:p>
            <a:pPr lvl="0"/>
            <a:r>
              <a:rPr lang="en-US" altLang="zh-CN" sz="2000" b="1" dirty="0">
                <a:solidFill>
                  <a:schemeClr val="bg1"/>
                </a:solidFill>
              </a:rPr>
              <a:t>1.</a:t>
            </a:r>
            <a:r>
              <a:rPr lang="zh-CN" altLang="en-US" sz="2000" b="1" dirty="0">
                <a:solidFill>
                  <a:schemeClr val="bg1"/>
                </a:solidFill>
              </a:rPr>
              <a:t>建立回收站。管理员拥有对所有案例的删除权限，案例管理员只拥有自己创建的案例的删除权限，删除后进入自己的回收箱，回收箱保存</a:t>
            </a:r>
            <a:r>
              <a:rPr lang="en-US" altLang="zh-CN" sz="2000" b="1" dirty="0">
                <a:solidFill>
                  <a:schemeClr val="bg1"/>
                </a:solidFill>
              </a:rPr>
              <a:t>30</a:t>
            </a:r>
            <a:r>
              <a:rPr lang="zh-CN" altLang="en-US" sz="2000" b="1" dirty="0">
                <a:solidFill>
                  <a:schemeClr val="bg1"/>
                </a:solidFill>
              </a:rPr>
              <a:t>天，</a:t>
            </a:r>
            <a:r>
              <a:rPr lang="en-US" altLang="zh-CN" sz="2000" b="1" dirty="0">
                <a:solidFill>
                  <a:schemeClr val="bg1"/>
                </a:solidFill>
              </a:rPr>
              <a:t>30</a:t>
            </a:r>
            <a:r>
              <a:rPr lang="zh-CN" altLang="en-US" sz="2000" b="1" dirty="0">
                <a:solidFill>
                  <a:schemeClr val="bg1"/>
                </a:solidFill>
              </a:rPr>
              <a:t>天之后自动删除。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lvl="0"/>
            <a:endParaRPr lang="zh-CN" altLang="en-US" sz="2000" b="1" dirty="0">
              <a:solidFill>
                <a:schemeClr val="bg1"/>
              </a:solidFill>
            </a:endParaRPr>
          </a:p>
          <a:p>
            <a:pPr lvl="0"/>
            <a:r>
              <a:rPr lang="en-US" altLang="zh-CN" sz="2000" b="1" dirty="0">
                <a:solidFill>
                  <a:schemeClr val="bg1"/>
                </a:solidFill>
              </a:rPr>
              <a:t>2.</a:t>
            </a:r>
            <a:r>
              <a:rPr lang="zh-CN" altLang="en-US" sz="2000" b="1" dirty="0">
                <a:solidFill>
                  <a:schemeClr val="bg1"/>
                </a:solidFill>
              </a:rPr>
              <a:t>删除之后，给正在进行中的项目组发送站内信，要求其在</a:t>
            </a:r>
            <a:r>
              <a:rPr lang="en-US" altLang="zh-CN" sz="2000" b="1" dirty="0">
                <a:solidFill>
                  <a:schemeClr val="bg1"/>
                </a:solidFill>
              </a:rPr>
              <a:t>15</a:t>
            </a:r>
            <a:r>
              <a:rPr lang="zh-CN" altLang="en-US" sz="2000" b="1" dirty="0">
                <a:solidFill>
                  <a:schemeClr val="bg1"/>
                </a:solidFill>
              </a:rPr>
              <a:t>天之后保存项目的文件，然后案例将会停止运行。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lvl="0"/>
            <a:endParaRPr lang="zh-CN" altLang="en-US" sz="2000" b="1" dirty="0">
              <a:solidFill>
                <a:schemeClr val="bg1"/>
              </a:solidFill>
            </a:endParaRPr>
          </a:p>
          <a:p>
            <a:pPr lvl="0"/>
            <a:r>
              <a:rPr lang="en-US" altLang="zh-CN" sz="2000" b="1" dirty="0">
                <a:solidFill>
                  <a:schemeClr val="bg1"/>
                </a:solidFill>
              </a:rPr>
              <a:t>3.</a:t>
            </a:r>
            <a:r>
              <a:rPr lang="zh-CN" altLang="en-US" sz="2000" b="1" dirty="0">
                <a:solidFill>
                  <a:schemeClr val="bg1"/>
                </a:solidFill>
              </a:rPr>
              <a:t>删除之后，已完成的项目组将能通过快照的形式对案例进行查看。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lvl="0"/>
            <a:endParaRPr lang="zh-CN" altLang="en-US" sz="2000" b="1" dirty="0">
              <a:solidFill>
                <a:schemeClr val="bg1"/>
              </a:solidFill>
            </a:endParaRPr>
          </a:p>
          <a:p>
            <a:pPr lvl="0"/>
            <a:r>
              <a:rPr lang="en-US" altLang="zh-CN" sz="2000" b="1" dirty="0">
                <a:solidFill>
                  <a:schemeClr val="bg1"/>
                </a:solidFill>
              </a:rPr>
              <a:t>4.</a:t>
            </a:r>
            <a:r>
              <a:rPr lang="zh-CN" altLang="en-US" sz="2000" b="1" dirty="0">
                <a:solidFill>
                  <a:schemeClr val="bg1"/>
                </a:solidFill>
              </a:rPr>
              <a:t>删除之后，不能产生新的项目组。</a:t>
            </a:r>
          </a:p>
          <a:p>
            <a:pPr lvl="0"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14940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2" grpId="0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526353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4444800" y="1164337"/>
            <a:ext cx="2040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冲突陈述</a:t>
            </a:r>
            <a:r>
              <a:rPr lang="en-US" altLang="zh-CN" sz="3200" b="1" dirty="0">
                <a:solidFill>
                  <a:schemeClr val="bg1"/>
                </a:solidFill>
              </a:rPr>
              <a:t>3</a:t>
            </a:r>
            <a:endParaRPr lang="zh-CN" altLang="en-US" sz="3200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1677419-FA76-4044-827F-AC2EF009C999}"/>
              </a:ext>
            </a:extLst>
          </p:cNvPr>
          <p:cNvSpPr/>
          <p:nvPr/>
        </p:nvSpPr>
        <p:spPr>
          <a:xfrm>
            <a:off x="3228539" y="2055593"/>
            <a:ext cx="53162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en-US" sz="2000" b="1" dirty="0">
                <a:solidFill>
                  <a:schemeClr val="bg1"/>
                </a:solidFill>
              </a:rPr>
              <a:t>冲突需求：案例管理员能不能操作项目。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4E8F7DE6-4F97-40D1-9786-C6CD30073FE9}"/>
              </a:ext>
            </a:extLst>
          </p:cNvPr>
          <p:cNvSpPr/>
          <p:nvPr/>
        </p:nvSpPr>
        <p:spPr>
          <a:xfrm>
            <a:off x="3130548" y="3764256"/>
            <a:ext cx="53162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en-US" sz="2000" b="1" dirty="0">
                <a:solidFill>
                  <a:schemeClr val="bg1"/>
                </a:solidFill>
              </a:rPr>
              <a:t>用户代表</a:t>
            </a:r>
            <a:r>
              <a:rPr lang="zh-CN" altLang="zh-CN" sz="2000" b="1" dirty="0">
                <a:solidFill>
                  <a:schemeClr val="bg1"/>
                </a:solidFill>
              </a:rPr>
              <a:t>意见：</a:t>
            </a:r>
            <a:r>
              <a:rPr lang="zh-CN" altLang="en-US" sz="2000" b="1" dirty="0">
                <a:solidFill>
                  <a:schemeClr val="bg1"/>
                </a:solidFill>
              </a:rPr>
              <a:t>觉得不行，这样给一种不放心的感觉，需要提醒</a:t>
            </a:r>
            <a:r>
              <a:rPr lang="zh-CN" altLang="zh-CN" sz="2000" b="1" dirty="0">
                <a:solidFill>
                  <a:schemeClr val="bg1"/>
                </a:solidFill>
              </a:rPr>
              <a:t>。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04031DD5-A345-4CFA-9E51-1F8D1CD789A0}"/>
              </a:ext>
            </a:extLst>
          </p:cNvPr>
          <p:cNvSpPr/>
          <p:nvPr/>
        </p:nvSpPr>
        <p:spPr>
          <a:xfrm>
            <a:off x="3130548" y="2721114"/>
            <a:ext cx="53162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zh-CN" sz="2000" b="1" dirty="0">
                <a:solidFill>
                  <a:schemeClr val="bg1"/>
                </a:solidFill>
              </a:rPr>
              <a:t>案例管理员者员的意见：</a:t>
            </a:r>
            <a:r>
              <a:rPr lang="zh-CN" altLang="en-US" sz="2000" b="1" dirty="0">
                <a:solidFill>
                  <a:schemeClr val="bg1"/>
                </a:solidFill>
              </a:rPr>
              <a:t>作为案例管理员可以操纵基于我案例的项目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57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2" grpId="0"/>
      <p:bldP spid="3" grpId="0"/>
      <p:bldP spid="86" grpId="0"/>
      <p:bldP spid="8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80722" y="2968163"/>
            <a:ext cx="2757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愿景与范围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385740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4352207" y="838763"/>
            <a:ext cx="2040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冲突解决</a:t>
            </a:r>
            <a:r>
              <a:rPr lang="en-US" altLang="zh-CN" sz="3200" b="1" dirty="0">
                <a:solidFill>
                  <a:schemeClr val="bg1"/>
                </a:solidFill>
              </a:rPr>
              <a:t>3</a:t>
            </a:r>
            <a:endParaRPr lang="zh-CN" altLang="en-US" sz="3200" b="1" dirty="0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04031DD5-A345-4CFA-9E51-1F8D1CD789A0}"/>
              </a:ext>
            </a:extLst>
          </p:cNvPr>
          <p:cNvSpPr/>
          <p:nvPr/>
        </p:nvSpPr>
        <p:spPr>
          <a:xfrm>
            <a:off x="3263857" y="2282217"/>
            <a:ext cx="53162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b="1" dirty="0">
                <a:solidFill>
                  <a:schemeClr val="bg1"/>
                </a:solidFill>
              </a:rPr>
              <a:t>最终方案：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r>
              <a:rPr lang="zh-CN" altLang="en-US" sz="2000" b="1" dirty="0">
                <a:solidFill>
                  <a:schemeClr val="bg1"/>
                </a:solidFill>
              </a:rPr>
              <a:t>只有在案例管理员需要关闭案例，系统设置</a:t>
            </a:r>
            <a:r>
              <a:rPr lang="en-US" altLang="zh-CN" sz="2000" b="1" dirty="0">
                <a:solidFill>
                  <a:schemeClr val="bg1"/>
                </a:solidFill>
              </a:rPr>
              <a:t>30</a:t>
            </a:r>
            <a:r>
              <a:rPr lang="zh-CN" altLang="en-US" sz="2000" b="1" dirty="0">
                <a:solidFill>
                  <a:schemeClr val="bg1"/>
                </a:solidFill>
              </a:rPr>
              <a:t>天的宽容期之后，对项目自动关闭</a:t>
            </a:r>
            <a:endParaRPr lang="zh-CN" altLang="zh-CN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70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2" grpId="0"/>
      <p:bldP spid="8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526353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4444800" y="1164337"/>
            <a:ext cx="2040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冲突陈述</a:t>
            </a:r>
            <a:r>
              <a:rPr lang="en-US" altLang="zh-CN" sz="3200" b="1" dirty="0">
                <a:solidFill>
                  <a:schemeClr val="bg1"/>
                </a:solidFill>
              </a:rPr>
              <a:t>4</a:t>
            </a:r>
            <a:endParaRPr lang="zh-CN" altLang="en-US" sz="3200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1677419-FA76-4044-827F-AC2EF009C999}"/>
              </a:ext>
            </a:extLst>
          </p:cNvPr>
          <p:cNvSpPr/>
          <p:nvPr/>
        </p:nvSpPr>
        <p:spPr>
          <a:xfrm>
            <a:off x="3343158" y="2379084"/>
            <a:ext cx="53162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en-US" sz="2000" b="1" dirty="0">
                <a:solidFill>
                  <a:schemeClr val="bg1"/>
                </a:solidFill>
              </a:rPr>
              <a:t>冲突需求：开发人员认为个人近期任务甘特图无法实现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5575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2" grpId="0"/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4352207" y="838763"/>
            <a:ext cx="2040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冲突解决</a:t>
            </a:r>
            <a:r>
              <a:rPr lang="en-US" altLang="zh-CN" sz="3200" b="1" dirty="0">
                <a:solidFill>
                  <a:schemeClr val="bg1"/>
                </a:solidFill>
              </a:rPr>
              <a:t>4</a:t>
            </a:r>
            <a:endParaRPr lang="zh-CN" altLang="en-US" sz="3200" b="1" dirty="0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04031DD5-A345-4CFA-9E51-1F8D1CD789A0}"/>
              </a:ext>
            </a:extLst>
          </p:cNvPr>
          <p:cNvSpPr/>
          <p:nvPr/>
        </p:nvSpPr>
        <p:spPr>
          <a:xfrm>
            <a:off x="3263857" y="2282217"/>
            <a:ext cx="53162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b="1" dirty="0">
                <a:solidFill>
                  <a:schemeClr val="bg1"/>
                </a:solidFill>
              </a:rPr>
              <a:t>最终方案：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r>
              <a:rPr lang="zh-CN" altLang="en-US" sz="2000" b="1" dirty="0">
                <a:solidFill>
                  <a:schemeClr val="bg1"/>
                </a:solidFill>
              </a:rPr>
              <a:t>将最近任务的显示方式换成日程表的方式</a:t>
            </a:r>
            <a:endParaRPr lang="zh-CN" altLang="zh-CN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46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2" grpId="0"/>
      <p:bldP spid="8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178015" y="3003047"/>
            <a:ext cx="24663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JAD</a:t>
            </a:r>
            <a:r>
              <a:rPr lang="zh-CN" altLang="en-US" sz="3200" b="1" dirty="0">
                <a:solidFill>
                  <a:schemeClr val="bg1"/>
                </a:solidFill>
              </a:rPr>
              <a:t>会议记录</a:t>
            </a:r>
            <a:endParaRPr lang="zh-CN" altLang="en-US" sz="32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DE6F07-95C5-4305-9BA2-F670B0BBF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334" y="33337"/>
            <a:ext cx="5876925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5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3446863" y="751157"/>
            <a:ext cx="42222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JAD</a:t>
            </a:r>
            <a:r>
              <a:rPr lang="zh-CN" altLang="en-US" sz="3200" b="1" dirty="0">
                <a:solidFill>
                  <a:schemeClr val="bg1"/>
                </a:solidFill>
              </a:rPr>
              <a:t>会议记录（续）</a:t>
            </a:r>
            <a:endParaRPr lang="zh-CN" altLang="en-US" sz="32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2E968A-A521-48E5-AF87-1AA33FA77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32" y="2157240"/>
            <a:ext cx="7263502" cy="397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7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68626" y="3075057"/>
            <a:ext cx="2757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需求优先级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388718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9055" y="5390718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3590723" y="532797"/>
            <a:ext cx="46409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优先级打分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0CAA7D69-B813-49A4-8024-C333A60D07E6}"/>
              </a:ext>
            </a:extLst>
          </p:cNvPr>
          <p:cNvSpPr/>
          <p:nvPr/>
        </p:nvSpPr>
        <p:spPr>
          <a:xfrm>
            <a:off x="3630243" y="1495223"/>
            <a:ext cx="46409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         优先级打分采用</a:t>
            </a:r>
            <a:r>
              <a:rPr lang="en-US" altLang="zh-CN" sz="2400" b="1" dirty="0">
                <a:solidFill>
                  <a:schemeClr val="bg1"/>
                </a:solidFill>
              </a:rPr>
              <a:t>QFD</a:t>
            </a:r>
            <a:r>
              <a:rPr lang="zh-CN" altLang="en-US" sz="2400" b="1" dirty="0">
                <a:solidFill>
                  <a:schemeClr val="bg1"/>
                </a:solidFill>
              </a:rPr>
              <a:t>的方法。对需求的收益、损失和成本、风险进行评估。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5D61770F-9E5E-40EA-8185-727B2B227C8B}"/>
              </a:ext>
            </a:extLst>
          </p:cNvPr>
          <p:cNvSpPr/>
          <p:nvPr/>
        </p:nvSpPr>
        <p:spPr>
          <a:xfrm>
            <a:off x="2598831" y="3183338"/>
            <a:ext cx="464092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         我们小组的用户代表在系统逻辑角色上有重叠。考虑到不同用户的权重，以及我们没有游客用户，将权重定为教师代表：学生代表</a:t>
            </a:r>
            <a:r>
              <a:rPr lang="en-US" altLang="zh-CN" sz="2400" b="1" dirty="0">
                <a:solidFill>
                  <a:schemeClr val="bg1"/>
                </a:solidFill>
              </a:rPr>
              <a:t>=1.5</a:t>
            </a:r>
            <a:r>
              <a:rPr lang="zh-CN" altLang="en-US" sz="2400" b="1" dirty="0">
                <a:solidFill>
                  <a:schemeClr val="bg1"/>
                </a:solidFill>
              </a:rPr>
              <a:t>：</a:t>
            </a:r>
            <a:r>
              <a:rPr lang="en-US" altLang="zh-CN" sz="2400" b="1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9899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3590723" y="532797"/>
            <a:ext cx="464092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用户优先级打分表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en-US" altLang="zh-CN" sz="3200" b="1" dirty="0">
                <a:solidFill>
                  <a:schemeClr val="bg1"/>
                </a:solidFill>
              </a:rPr>
              <a:t>		</a:t>
            </a:r>
            <a:r>
              <a:rPr lang="zh-CN" altLang="en-US" sz="3200" b="1" dirty="0">
                <a:solidFill>
                  <a:schemeClr val="bg1"/>
                </a:solidFill>
              </a:rPr>
              <a:t>（教师代表）</a:t>
            </a:r>
            <a:endParaRPr lang="zh-CN" altLang="en-US" sz="32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AD7EE9-F3EE-4F9F-9EA1-03BE865EE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08" y="1625804"/>
            <a:ext cx="8085726" cy="4861244"/>
          </a:xfrm>
          <a:prstGeom prst="rect">
            <a:avLst/>
          </a:prstGeom>
        </p:spPr>
      </p:pic>
      <p:sp>
        <p:nvSpPr>
          <p:cNvPr id="86" name="矩形 85">
            <a:extLst>
              <a:ext uri="{FF2B5EF4-FFF2-40B4-BE49-F238E27FC236}">
                <a16:creationId xmlns:a16="http://schemas.microsoft.com/office/drawing/2014/main" id="{02E2F93E-504B-44A5-BEE9-596D0C39ED14}"/>
              </a:ext>
            </a:extLst>
          </p:cNvPr>
          <p:cNvSpPr/>
          <p:nvPr/>
        </p:nvSpPr>
        <p:spPr>
          <a:xfrm>
            <a:off x="2853096" y="6497023"/>
            <a:ext cx="4901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优先级</a:t>
            </a:r>
            <a:r>
              <a:rPr lang="en-US" altLang="zh-CN" sz="1600" b="1" dirty="0">
                <a:solidFill>
                  <a:schemeClr val="bg1"/>
                </a:solidFill>
              </a:rPr>
              <a:t>=</a:t>
            </a:r>
            <a:r>
              <a:rPr lang="zh-CN" altLang="en-US" sz="1600" b="1" dirty="0">
                <a:solidFill>
                  <a:schemeClr val="bg1"/>
                </a:solidFill>
              </a:rPr>
              <a:t>价值</a:t>
            </a:r>
            <a:r>
              <a:rPr lang="en-US" altLang="zh-CN" sz="1600" b="1" dirty="0">
                <a:solidFill>
                  <a:schemeClr val="bg1"/>
                </a:solidFill>
              </a:rPr>
              <a:t>%/</a:t>
            </a:r>
            <a:r>
              <a:rPr lang="zh-CN" altLang="en-US" sz="1600" b="1" dirty="0">
                <a:solidFill>
                  <a:schemeClr val="bg1"/>
                </a:solidFill>
              </a:rPr>
              <a:t>（成本</a:t>
            </a:r>
            <a:r>
              <a:rPr lang="en-US" altLang="zh-CN" sz="1600" b="1" dirty="0">
                <a:solidFill>
                  <a:schemeClr val="bg1"/>
                </a:solidFill>
              </a:rPr>
              <a:t>%+</a:t>
            </a:r>
            <a:r>
              <a:rPr lang="zh-CN" altLang="en-US" sz="1600" b="1" dirty="0">
                <a:solidFill>
                  <a:schemeClr val="bg1"/>
                </a:solidFill>
              </a:rPr>
              <a:t>风险</a:t>
            </a:r>
            <a:r>
              <a:rPr lang="en-US" altLang="zh-CN" sz="1600" b="1" dirty="0">
                <a:solidFill>
                  <a:schemeClr val="bg1"/>
                </a:solidFill>
              </a:rPr>
              <a:t>%</a:t>
            </a:r>
            <a:r>
              <a:rPr lang="zh-CN" altLang="en-US" sz="1600" b="1" dirty="0">
                <a:solidFill>
                  <a:schemeClr val="bg1"/>
                </a:solidFill>
              </a:rPr>
              <a:t>）</a:t>
            </a:r>
            <a:r>
              <a:rPr lang="en-US" altLang="zh-CN" sz="1600" b="1" dirty="0">
                <a:solidFill>
                  <a:schemeClr val="bg1"/>
                </a:solidFill>
              </a:rPr>
              <a:t>*</a:t>
            </a:r>
            <a:r>
              <a:rPr lang="zh-CN" altLang="en-US" sz="1600" b="1" dirty="0">
                <a:solidFill>
                  <a:schemeClr val="bg1"/>
                </a:solidFill>
              </a:rPr>
              <a:t>用户权重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5452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3590723" y="532797"/>
            <a:ext cx="464092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用户优先级打分表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en-US" altLang="zh-CN" sz="3200" b="1" dirty="0">
                <a:solidFill>
                  <a:schemeClr val="bg1"/>
                </a:solidFill>
              </a:rPr>
              <a:t>		</a:t>
            </a:r>
            <a:r>
              <a:rPr lang="zh-CN" altLang="en-US" sz="3200" b="1" dirty="0">
                <a:solidFill>
                  <a:schemeClr val="bg1"/>
                </a:solidFill>
              </a:rPr>
              <a:t>（教师代表 续）</a:t>
            </a:r>
            <a:endParaRPr lang="zh-CN" altLang="en-US" sz="3200" b="1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02E2F93E-504B-44A5-BEE9-596D0C39ED14}"/>
              </a:ext>
            </a:extLst>
          </p:cNvPr>
          <p:cNvSpPr/>
          <p:nvPr/>
        </p:nvSpPr>
        <p:spPr>
          <a:xfrm>
            <a:off x="2853096" y="6497023"/>
            <a:ext cx="4901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优先级</a:t>
            </a:r>
            <a:r>
              <a:rPr lang="en-US" altLang="zh-CN" sz="1600" b="1" dirty="0">
                <a:solidFill>
                  <a:schemeClr val="bg1"/>
                </a:solidFill>
              </a:rPr>
              <a:t>=</a:t>
            </a:r>
            <a:r>
              <a:rPr lang="zh-CN" altLang="en-US" sz="1600" b="1" dirty="0">
                <a:solidFill>
                  <a:schemeClr val="bg1"/>
                </a:solidFill>
              </a:rPr>
              <a:t>价值</a:t>
            </a:r>
            <a:r>
              <a:rPr lang="en-US" altLang="zh-CN" sz="1600" b="1" dirty="0">
                <a:solidFill>
                  <a:schemeClr val="bg1"/>
                </a:solidFill>
              </a:rPr>
              <a:t>%/</a:t>
            </a:r>
            <a:r>
              <a:rPr lang="zh-CN" altLang="en-US" sz="1600" b="1" dirty="0">
                <a:solidFill>
                  <a:schemeClr val="bg1"/>
                </a:solidFill>
              </a:rPr>
              <a:t>（成本</a:t>
            </a:r>
            <a:r>
              <a:rPr lang="en-US" altLang="zh-CN" sz="1600" b="1" dirty="0">
                <a:solidFill>
                  <a:schemeClr val="bg1"/>
                </a:solidFill>
              </a:rPr>
              <a:t>%+</a:t>
            </a:r>
            <a:r>
              <a:rPr lang="zh-CN" altLang="en-US" sz="1600" b="1" dirty="0">
                <a:solidFill>
                  <a:schemeClr val="bg1"/>
                </a:solidFill>
              </a:rPr>
              <a:t>风险</a:t>
            </a:r>
            <a:r>
              <a:rPr lang="en-US" altLang="zh-CN" sz="1600" b="1" dirty="0">
                <a:solidFill>
                  <a:schemeClr val="bg1"/>
                </a:solidFill>
              </a:rPr>
              <a:t>%</a:t>
            </a:r>
            <a:r>
              <a:rPr lang="zh-CN" altLang="en-US" sz="1600" b="1" dirty="0">
                <a:solidFill>
                  <a:schemeClr val="bg1"/>
                </a:solidFill>
              </a:rPr>
              <a:t>）</a:t>
            </a:r>
            <a:r>
              <a:rPr lang="en-US" altLang="zh-CN" sz="1600" b="1" dirty="0">
                <a:solidFill>
                  <a:schemeClr val="bg1"/>
                </a:solidFill>
              </a:rPr>
              <a:t>*</a:t>
            </a:r>
            <a:r>
              <a:rPr lang="zh-CN" altLang="en-US" sz="1600" b="1" dirty="0">
                <a:solidFill>
                  <a:schemeClr val="bg1"/>
                </a:solidFill>
              </a:rPr>
              <a:t>用户权重</a:t>
            </a:r>
            <a:endParaRPr lang="zh-CN" altLang="en-US" sz="16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E14A71-7BC4-45CC-B949-57F12B41E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85" y="1515586"/>
            <a:ext cx="7886099" cy="472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01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3590723" y="532797"/>
            <a:ext cx="464092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用户优先级打分表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en-US" altLang="zh-CN" sz="3200" b="1" dirty="0">
                <a:solidFill>
                  <a:schemeClr val="bg1"/>
                </a:solidFill>
              </a:rPr>
              <a:t>		</a:t>
            </a:r>
            <a:r>
              <a:rPr lang="zh-CN" altLang="en-US" sz="3200" b="1" dirty="0">
                <a:solidFill>
                  <a:schemeClr val="bg1"/>
                </a:solidFill>
              </a:rPr>
              <a:t>（学生代表）</a:t>
            </a:r>
            <a:endParaRPr lang="zh-CN" altLang="en-US" sz="3200" b="1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02E2F93E-504B-44A5-BEE9-596D0C39ED14}"/>
              </a:ext>
            </a:extLst>
          </p:cNvPr>
          <p:cNvSpPr/>
          <p:nvPr/>
        </p:nvSpPr>
        <p:spPr>
          <a:xfrm>
            <a:off x="2853096" y="6497023"/>
            <a:ext cx="4901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优先级</a:t>
            </a:r>
            <a:r>
              <a:rPr lang="en-US" altLang="zh-CN" sz="1600" b="1" dirty="0">
                <a:solidFill>
                  <a:schemeClr val="bg1"/>
                </a:solidFill>
              </a:rPr>
              <a:t>=</a:t>
            </a:r>
            <a:r>
              <a:rPr lang="zh-CN" altLang="en-US" sz="1600" b="1" dirty="0">
                <a:solidFill>
                  <a:schemeClr val="bg1"/>
                </a:solidFill>
              </a:rPr>
              <a:t>价值</a:t>
            </a:r>
            <a:r>
              <a:rPr lang="en-US" altLang="zh-CN" sz="1600" b="1" dirty="0">
                <a:solidFill>
                  <a:schemeClr val="bg1"/>
                </a:solidFill>
              </a:rPr>
              <a:t>%/</a:t>
            </a:r>
            <a:r>
              <a:rPr lang="zh-CN" altLang="en-US" sz="1600" b="1" dirty="0">
                <a:solidFill>
                  <a:schemeClr val="bg1"/>
                </a:solidFill>
              </a:rPr>
              <a:t>（成本</a:t>
            </a:r>
            <a:r>
              <a:rPr lang="en-US" altLang="zh-CN" sz="1600" b="1" dirty="0">
                <a:solidFill>
                  <a:schemeClr val="bg1"/>
                </a:solidFill>
              </a:rPr>
              <a:t>%+</a:t>
            </a:r>
            <a:r>
              <a:rPr lang="zh-CN" altLang="en-US" sz="1600" b="1" dirty="0">
                <a:solidFill>
                  <a:schemeClr val="bg1"/>
                </a:solidFill>
              </a:rPr>
              <a:t>风险</a:t>
            </a:r>
            <a:r>
              <a:rPr lang="en-US" altLang="zh-CN" sz="1600" b="1" dirty="0">
                <a:solidFill>
                  <a:schemeClr val="bg1"/>
                </a:solidFill>
              </a:rPr>
              <a:t>%</a:t>
            </a:r>
            <a:r>
              <a:rPr lang="zh-CN" altLang="en-US" sz="1600" b="1" dirty="0">
                <a:solidFill>
                  <a:schemeClr val="bg1"/>
                </a:solidFill>
              </a:rPr>
              <a:t>）</a:t>
            </a:r>
            <a:r>
              <a:rPr lang="en-US" altLang="zh-CN" sz="1600" b="1" dirty="0">
                <a:solidFill>
                  <a:schemeClr val="bg1"/>
                </a:solidFill>
              </a:rPr>
              <a:t>*</a:t>
            </a:r>
            <a:r>
              <a:rPr lang="zh-CN" altLang="en-US" sz="1600" b="1" dirty="0">
                <a:solidFill>
                  <a:schemeClr val="bg1"/>
                </a:solidFill>
              </a:rPr>
              <a:t>用户权重</a:t>
            </a:r>
            <a:endParaRPr lang="zh-CN" altLang="en-US" sz="16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F517B0-C604-4D5B-A607-EDEBF1DD2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829" y="1503149"/>
            <a:ext cx="7574824" cy="502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191160" y="5304988"/>
            <a:ext cx="6858000" cy="122288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grpSp>
        <p:nvGrpSpPr>
          <p:cNvPr id="87" name="Group 86"/>
          <p:cNvGrpSpPr/>
          <p:nvPr/>
        </p:nvGrpSpPr>
        <p:grpSpPr>
          <a:xfrm>
            <a:off x="2382025" y="938603"/>
            <a:ext cx="1062389" cy="2076192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149791" y="1254416"/>
            <a:ext cx="1580312" cy="1466228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sp>
        <p:nvSpPr>
          <p:cNvPr id="834" name="Oval 833"/>
          <p:cNvSpPr/>
          <p:nvPr/>
        </p:nvSpPr>
        <p:spPr>
          <a:xfrm>
            <a:off x="1482901" y="1082449"/>
            <a:ext cx="211637" cy="211637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836" name="TextBox 835"/>
          <p:cNvSpPr txBox="1"/>
          <p:nvPr/>
        </p:nvSpPr>
        <p:spPr>
          <a:xfrm>
            <a:off x="4069073" y="603492"/>
            <a:ext cx="3506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愿景与范围文档</a:t>
            </a:r>
            <a:endParaRPr lang="zh-CN" altLang="zh-CN" sz="3200" b="1" dirty="0">
              <a:solidFill>
                <a:schemeClr val="bg1"/>
              </a:solidFill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FABCA92C-D93E-4B0A-B806-1D43BE70114B}"/>
              </a:ext>
            </a:extLst>
          </p:cNvPr>
          <p:cNvSpPr txBox="1"/>
          <p:nvPr/>
        </p:nvSpPr>
        <p:spPr>
          <a:xfrm>
            <a:off x="5822094" y="1175992"/>
            <a:ext cx="292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业务目标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55037F-F649-4B1D-80EB-CB049D8C3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733859"/>
            <a:ext cx="8559800" cy="450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45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3446863" y="145603"/>
            <a:ext cx="464092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用户优先级打分表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en-US" altLang="zh-CN" sz="3200" b="1" dirty="0">
                <a:solidFill>
                  <a:schemeClr val="bg1"/>
                </a:solidFill>
              </a:rPr>
              <a:t>		</a:t>
            </a:r>
            <a:r>
              <a:rPr lang="zh-CN" altLang="en-US" sz="3200" b="1" dirty="0">
                <a:solidFill>
                  <a:schemeClr val="bg1"/>
                </a:solidFill>
              </a:rPr>
              <a:t>（学生代表 续）</a:t>
            </a:r>
            <a:endParaRPr lang="zh-CN" altLang="en-US" sz="3200" b="1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02E2F93E-504B-44A5-BEE9-596D0C39ED14}"/>
              </a:ext>
            </a:extLst>
          </p:cNvPr>
          <p:cNvSpPr/>
          <p:nvPr/>
        </p:nvSpPr>
        <p:spPr>
          <a:xfrm>
            <a:off x="2853096" y="6497023"/>
            <a:ext cx="4901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优先级</a:t>
            </a:r>
            <a:r>
              <a:rPr lang="en-US" altLang="zh-CN" sz="1600" b="1" dirty="0">
                <a:solidFill>
                  <a:schemeClr val="bg1"/>
                </a:solidFill>
              </a:rPr>
              <a:t>=</a:t>
            </a:r>
            <a:r>
              <a:rPr lang="zh-CN" altLang="en-US" sz="1600" b="1" dirty="0">
                <a:solidFill>
                  <a:schemeClr val="bg1"/>
                </a:solidFill>
              </a:rPr>
              <a:t>价值</a:t>
            </a:r>
            <a:r>
              <a:rPr lang="en-US" altLang="zh-CN" sz="1600" b="1" dirty="0">
                <a:solidFill>
                  <a:schemeClr val="bg1"/>
                </a:solidFill>
              </a:rPr>
              <a:t>%/</a:t>
            </a:r>
            <a:r>
              <a:rPr lang="zh-CN" altLang="en-US" sz="1600" b="1" dirty="0">
                <a:solidFill>
                  <a:schemeClr val="bg1"/>
                </a:solidFill>
              </a:rPr>
              <a:t>（成本</a:t>
            </a:r>
            <a:r>
              <a:rPr lang="en-US" altLang="zh-CN" sz="1600" b="1" dirty="0">
                <a:solidFill>
                  <a:schemeClr val="bg1"/>
                </a:solidFill>
              </a:rPr>
              <a:t>%+</a:t>
            </a:r>
            <a:r>
              <a:rPr lang="zh-CN" altLang="en-US" sz="1600" b="1" dirty="0">
                <a:solidFill>
                  <a:schemeClr val="bg1"/>
                </a:solidFill>
              </a:rPr>
              <a:t>风险</a:t>
            </a:r>
            <a:r>
              <a:rPr lang="en-US" altLang="zh-CN" sz="1600" b="1" dirty="0">
                <a:solidFill>
                  <a:schemeClr val="bg1"/>
                </a:solidFill>
              </a:rPr>
              <a:t>%</a:t>
            </a:r>
            <a:r>
              <a:rPr lang="zh-CN" altLang="en-US" sz="1600" b="1" dirty="0">
                <a:solidFill>
                  <a:schemeClr val="bg1"/>
                </a:solidFill>
              </a:rPr>
              <a:t>）</a:t>
            </a:r>
            <a:r>
              <a:rPr lang="en-US" altLang="zh-CN" sz="1600" b="1" dirty="0">
                <a:solidFill>
                  <a:schemeClr val="bg1"/>
                </a:solidFill>
              </a:rPr>
              <a:t>*</a:t>
            </a:r>
            <a:r>
              <a:rPr lang="zh-CN" altLang="en-US" sz="1600" b="1" dirty="0">
                <a:solidFill>
                  <a:schemeClr val="bg1"/>
                </a:solidFill>
              </a:rPr>
              <a:t>用户权重</a:t>
            </a:r>
            <a:endParaRPr lang="zh-CN" altLang="en-US" sz="16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826B49-FC9A-4DA7-AE67-4E15DD6AE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55" y="1141021"/>
            <a:ext cx="7457600" cy="539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6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3539440" y="1115957"/>
            <a:ext cx="464092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项目发起人打分表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en-US" altLang="zh-CN" sz="3200" b="1" dirty="0">
                <a:solidFill>
                  <a:schemeClr val="bg1"/>
                </a:solidFill>
              </a:rPr>
              <a:t>		</a:t>
            </a:r>
            <a:r>
              <a:rPr lang="zh-CN" altLang="en-US" sz="3200" b="1" dirty="0">
                <a:solidFill>
                  <a:schemeClr val="bg1"/>
                </a:solidFill>
              </a:rPr>
              <a:t>（教师代表）</a:t>
            </a:r>
            <a:endParaRPr lang="zh-CN" altLang="en-US" sz="3200" b="1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02E2F93E-504B-44A5-BEE9-596D0C39ED14}"/>
              </a:ext>
            </a:extLst>
          </p:cNvPr>
          <p:cNvSpPr/>
          <p:nvPr/>
        </p:nvSpPr>
        <p:spPr>
          <a:xfrm>
            <a:off x="2808265" y="5596569"/>
            <a:ext cx="4901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优先级</a:t>
            </a:r>
            <a:r>
              <a:rPr lang="en-US" altLang="zh-CN" sz="1600" b="1" dirty="0">
                <a:solidFill>
                  <a:schemeClr val="bg1"/>
                </a:solidFill>
              </a:rPr>
              <a:t>=</a:t>
            </a:r>
            <a:r>
              <a:rPr lang="zh-CN" altLang="en-US" sz="1600" b="1" dirty="0">
                <a:solidFill>
                  <a:schemeClr val="bg1"/>
                </a:solidFill>
              </a:rPr>
              <a:t>价值</a:t>
            </a:r>
            <a:r>
              <a:rPr lang="en-US" altLang="zh-CN" sz="1600" b="1" dirty="0">
                <a:solidFill>
                  <a:schemeClr val="bg1"/>
                </a:solidFill>
              </a:rPr>
              <a:t>%/</a:t>
            </a:r>
            <a:r>
              <a:rPr lang="zh-CN" altLang="en-US" sz="1600" b="1" dirty="0">
                <a:solidFill>
                  <a:schemeClr val="bg1"/>
                </a:solidFill>
              </a:rPr>
              <a:t>（成本</a:t>
            </a:r>
            <a:r>
              <a:rPr lang="en-US" altLang="zh-CN" sz="1600" b="1" dirty="0">
                <a:solidFill>
                  <a:schemeClr val="bg1"/>
                </a:solidFill>
              </a:rPr>
              <a:t>%+</a:t>
            </a:r>
            <a:r>
              <a:rPr lang="zh-CN" altLang="en-US" sz="1600" b="1" dirty="0">
                <a:solidFill>
                  <a:schemeClr val="bg1"/>
                </a:solidFill>
              </a:rPr>
              <a:t>风险</a:t>
            </a:r>
            <a:r>
              <a:rPr lang="en-US" altLang="zh-CN" sz="1600" b="1" dirty="0">
                <a:solidFill>
                  <a:schemeClr val="bg1"/>
                </a:solidFill>
              </a:rPr>
              <a:t>%</a:t>
            </a:r>
            <a:r>
              <a:rPr lang="zh-CN" altLang="en-US" sz="1600" b="1" dirty="0">
                <a:solidFill>
                  <a:schemeClr val="bg1"/>
                </a:solidFill>
              </a:rPr>
              <a:t>）</a:t>
            </a:r>
            <a:r>
              <a:rPr lang="en-US" altLang="zh-CN" sz="1600" b="1" dirty="0">
                <a:solidFill>
                  <a:schemeClr val="bg1"/>
                </a:solidFill>
              </a:rPr>
              <a:t>*</a:t>
            </a:r>
            <a:r>
              <a:rPr lang="zh-CN" altLang="en-US" sz="1600" b="1" dirty="0">
                <a:solidFill>
                  <a:schemeClr val="bg1"/>
                </a:solidFill>
              </a:rPr>
              <a:t>用户权重</a:t>
            </a:r>
            <a:endParaRPr lang="zh-CN" altLang="en-US" sz="16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84015F-D826-416D-9919-B5ED0492B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4" y="2739051"/>
            <a:ext cx="9144000" cy="250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5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3947074" y="934336"/>
            <a:ext cx="464092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项目发起人打分表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en-US" altLang="zh-CN" sz="3200" b="1" dirty="0">
                <a:solidFill>
                  <a:schemeClr val="bg1"/>
                </a:solidFill>
              </a:rPr>
              <a:t>		</a:t>
            </a:r>
            <a:r>
              <a:rPr lang="zh-CN" altLang="en-US" sz="3200" b="1" dirty="0">
                <a:solidFill>
                  <a:schemeClr val="bg1"/>
                </a:solidFill>
              </a:rPr>
              <a:t>（学生代表）</a:t>
            </a:r>
            <a:endParaRPr lang="zh-CN" altLang="en-US" sz="3200" b="1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02E2F93E-504B-44A5-BEE9-596D0C39ED14}"/>
              </a:ext>
            </a:extLst>
          </p:cNvPr>
          <p:cNvSpPr/>
          <p:nvPr/>
        </p:nvSpPr>
        <p:spPr>
          <a:xfrm>
            <a:off x="2749048" y="5655501"/>
            <a:ext cx="4901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优先级</a:t>
            </a:r>
            <a:r>
              <a:rPr lang="en-US" altLang="zh-CN" sz="1600" b="1" dirty="0">
                <a:solidFill>
                  <a:schemeClr val="bg1"/>
                </a:solidFill>
              </a:rPr>
              <a:t>=</a:t>
            </a:r>
            <a:r>
              <a:rPr lang="zh-CN" altLang="en-US" sz="1600" b="1" dirty="0">
                <a:solidFill>
                  <a:schemeClr val="bg1"/>
                </a:solidFill>
              </a:rPr>
              <a:t>价值</a:t>
            </a:r>
            <a:r>
              <a:rPr lang="en-US" altLang="zh-CN" sz="1600" b="1" dirty="0">
                <a:solidFill>
                  <a:schemeClr val="bg1"/>
                </a:solidFill>
              </a:rPr>
              <a:t>%/</a:t>
            </a:r>
            <a:r>
              <a:rPr lang="zh-CN" altLang="en-US" sz="1600" b="1" dirty="0">
                <a:solidFill>
                  <a:schemeClr val="bg1"/>
                </a:solidFill>
              </a:rPr>
              <a:t>（成本</a:t>
            </a:r>
            <a:r>
              <a:rPr lang="en-US" altLang="zh-CN" sz="1600" b="1" dirty="0">
                <a:solidFill>
                  <a:schemeClr val="bg1"/>
                </a:solidFill>
              </a:rPr>
              <a:t>%+</a:t>
            </a:r>
            <a:r>
              <a:rPr lang="zh-CN" altLang="en-US" sz="1600" b="1" dirty="0">
                <a:solidFill>
                  <a:schemeClr val="bg1"/>
                </a:solidFill>
              </a:rPr>
              <a:t>风险</a:t>
            </a:r>
            <a:r>
              <a:rPr lang="en-US" altLang="zh-CN" sz="1600" b="1" dirty="0">
                <a:solidFill>
                  <a:schemeClr val="bg1"/>
                </a:solidFill>
              </a:rPr>
              <a:t>%</a:t>
            </a:r>
            <a:r>
              <a:rPr lang="zh-CN" altLang="en-US" sz="1600" b="1" dirty="0">
                <a:solidFill>
                  <a:schemeClr val="bg1"/>
                </a:solidFill>
              </a:rPr>
              <a:t>）</a:t>
            </a:r>
            <a:r>
              <a:rPr lang="en-US" altLang="zh-CN" sz="1600" b="1" dirty="0">
                <a:solidFill>
                  <a:schemeClr val="bg1"/>
                </a:solidFill>
              </a:rPr>
              <a:t>*</a:t>
            </a:r>
            <a:r>
              <a:rPr lang="zh-CN" altLang="en-US" sz="1600" b="1" dirty="0">
                <a:solidFill>
                  <a:schemeClr val="bg1"/>
                </a:solidFill>
              </a:rPr>
              <a:t>用户权重</a:t>
            </a:r>
            <a:endParaRPr lang="zh-CN" altLang="en-US" sz="1600" b="1" dirty="0"/>
          </a:p>
        </p:txBody>
      </p:sp>
      <p:pic>
        <p:nvPicPr>
          <p:cNvPr id="88" name="图片 87">
            <a:extLst>
              <a:ext uri="{FF2B5EF4-FFF2-40B4-BE49-F238E27FC236}">
                <a16:creationId xmlns:a16="http://schemas.microsoft.com/office/drawing/2014/main" id="{D1C9A4C2-B4BB-4CC4-889B-1EE8F82C4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" y="2510842"/>
            <a:ext cx="9144000" cy="302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48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3760679" y="258383"/>
            <a:ext cx="46409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优先级统计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02E2F93E-504B-44A5-BEE9-596D0C39ED14}"/>
              </a:ext>
            </a:extLst>
          </p:cNvPr>
          <p:cNvSpPr/>
          <p:nvPr/>
        </p:nvSpPr>
        <p:spPr>
          <a:xfrm>
            <a:off x="2749048" y="6405411"/>
            <a:ext cx="4901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优先级</a:t>
            </a:r>
            <a:r>
              <a:rPr lang="en-US" altLang="zh-CN" sz="1600" b="1" dirty="0">
                <a:solidFill>
                  <a:schemeClr val="bg1"/>
                </a:solidFill>
              </a:rPr>
              <a:t>=</a:t>
            </a:r>
            <a:r>
              <a:rPr lang="zh-CN" altLang="en-US" sz="1600" b="1" dirty="0">
                <a:solidFill>
                  <a:schemeClr val="bg1"/>
                </a:solidFill>
              </a:rPr>
              <a:t>价值</a:t>
            </a:r>
            <a:r>
              <a:rPr lang="en-US" altLang="zh-CN" sz="1600" b="1" dirty="0">
                <a:solidFill>
                  <a:schemeClr val="bg1"/>
                </a:solidFill>
              </a:rPr>
              <a:t>%/</a:t>
            </a:r>
            <a:r>
              <a:rPr lang="zh-CN" altLang="en-US" sz="1600" b="1" dirty="0">
                <a:solidFill>
                  <a:schemeClr val="bg1"/>
                </a:solidFill>
              </a:rPr>
              <a:t>（成本</a:t>
            </a:r>
            <a:r>
              <a:rPr lang="en-US" altLang="zh-CN" sz="1600" b="1" dirty="0">
                <a:solidFill>
                  <a:schemeClr val="bg1"/>
                </a:solidFill>
              </a:rPr>
              <a:t>%+</a:t>
            </a:r>
            <a:r>
              <a:rPr lang="zh-CN" altLang="en-US" sz="1600" b="1" dirty="0">
                <a:solidFill>
                  <a:schemeClr val="bg1"/>
                </a:solidFill>
              </a:rPr>
              <a:t>风险</a:t>
            </a:r>
            <a:r>
              <a:rPr lang="en-US" altLang="zh-CN" sz="1600" b="1" dirty="0">
                <a:solidFill>
                  <a:schemeClr val="bg1"/>
                </a:solidFill>
              </a:rPr>
              <a:t>%</a:t>
            </a:r>
            <a:r>
              <a:rPr lang="zh-CN" altLang="en-US" sz="1600" b="1" dirty="0">
                <a:solidFill>
                  <a:schemeClr val="bg1"/>
                </a:solidFill>
              </a:rPr>
              <a:t>）</a:t>
            </a:r>
            <a:r>
              <a:rPr lang="en-US" altLang="zh-CN" sz="1600" b="1" dirty="0">
                <a:solidFill>
                  <a:schemeClr val="bg1"/>
                </a:solidFill>
              </a:rPr>
              <a:t>*</a:t>
            </a:r>
            <a:r>
              <a:rPr lang="zh-CN" altLang="en-US" sz="1600" b="1" dirty="0">
                <a:solidFill>
                  <a:schemeClr val="bg1"/>
                </a:solidFill>
              </a:rPr>
              <a:t>用户权重</a:t>
            </a:r>
            <a:endParaRPr lang="zh-CN" altLang="en-US" sz="16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84D0AA-A990-4B62-B723-038D192AF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045" y="904719"/>
            <a:ext cx="7016867" cy="539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5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68626" y="3075057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非功能性需求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1335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0873" y="5930317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36" name="TextBox 835"/>
          <p:cNvSpPr txBox="1"/>
          <p:nvPr/>
        </p:nvSpPr>
        <p:spPr>
          <a:xfrm>
            <a:off x="3578907" y="529553"/>
            <a:ext cx="4674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软件接口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sp>
        <p:nvSpPr>
          <p:cNvPr id="86" name="TextBox 835">
            <a:extLst>
              <a:ext uri="{FF2B5EF4-FFF2-40B4-BE49-F238E27FC236}">
                <a16:creationId xmlns:a16="http://schemas.microsoft.com/office/drawing/2014/main" id="{C7AFB8E7-1E75-49F9-A6E4-8712999A3B0B}"/>
              </a:ext>
            </a:extLst>
          </p:cNvPr>
          <p:cNvSpPr txBox="1"/>
          <p:nvPr/>
        </p:nvSpPr>
        <p:spPr>
          <a:xfrm>
            <a:off x="578296" y="3731590"/>
            <a:ext cx="4674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硬件接口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sp>
        <p:nvSpPr>
          <p:cNvPr id="88" name="TextBox 835">
            <a:extLst>
              <a:ext uri="{FF2B5EF4-FFF2-40B4-BE49-F238E27FC236}">
                <a16:creationId xmlns:a16="http://schemas.microsoft.com/office/drawing/2014/main" id="{E969B70D-EFE4-489D-B3D1-FF95B87B56AE}"/>
              </a:ext>
            </a:extLst>
          </p:cNvPr>
          <p:cNvSpPr txBox="1"/>
          <p:nvPr/>
        </p:nvSpPr>
        <p:spPr>
          <a:xfrm>
            <a:off x="4924425" y="3751774"/>
            <a:ext cx="4674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通信接口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sp>
        <p:nvSpPr>
          <p:cNvPr id="89" name="TextBox 835">
            <a:extLst>
              <a:ext uri="{FF2B5EF4-FFF2-40B4-BE49-F238E27FC236}">
                <a16:creationId xmlns:a16="http://schemas.microsoft.com/office/drawing/2014/main" id="{29C1DC68-EB2B-4990-AED2-E521489595DA}"/>
              </a:ext>
            </a:extLst>
          </p:cNvPr>
          <p:cNvSpPr txBox="1"/>
          <p:nvPr/>
        </p:nvSpPr>
        <p:spPr>
          <a:xfrm>
            <a:off x="3441250" y="1272383"/>
            <a:ext cx="49808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服务器操作系统：</a:t>
            </a:r>
            <a:r>
              <a:rPr lang="en-US" altLang="zh-CN" sz="2000" b="1" dirty="0">
                <a:solidFill>
                  <a:schemeClr val="bg1"/>
                </a:solidFill>
              </a:rPr>
              <a:t>Ubuntu 12.04 LTS</a:t>
            </a:r>
          </a:p>
          <a:p>
            <a:r>
              <a:rPr lang="zh-CN" altLang="en-US" sz="2000" b="1" dirty="0">
                <a:solidFill>
                  <a:schemeClr val="bg1"/>
                </a:solidFill>
              </a:rPr>
              <a:t>服务器软件环境：</a:t>
            </a:r>
            <a:r>
              <a:rPr lang="en-US" altLang="zh-CN" sz="2000" b="1" dirty="0">
                <a:solidFill>
                  <a:schemeClr val="bg1"/>
                </a:solidFill>
              </a:rPr>
              <a:t>Apache 2.2</a:t>
            </a:r>
            <a:r>
              <a:rPr lang="zh-CN" altLang="en-US" sz="2000" b="1" dirty="0">
                <a:solidFill>
                  <a:schemeClr val="bg1"/>
                </a:solidFill>
              </a:rPr>
              <a:t>， </a:t>
            </a:r>
            <a:r>
              <a:rPr lang="en-US" altLang="zh-CN" sz="2000" b="1" dirty="0">
                <a:solidFill>
                  <a:schemeClr val="bg1"/>
                </a:solidFill>
              </a:rPr>
              <a:t>MySQL 5.5.54, PHP 5.3.10</a:t>
            </a:r>
          </a:p>
          <a:p>
            <a:r>
              <a:rPr lang="zh-CN" altLang="en-US" sz="2000" b="1" dirty="0">
                <a:solidFill>
                  <a:schemeClr val="bg1"/>
                </a:solidFill>
              </a:rPr>
              <a:t>客户端操作系统：</a:t>
            </a:r>
            <a:r>
              <a:rPr lang="en-US" altLang="zh-CN" sz="2000" b="1" dirty="0">
                <a:solidFill>
                  <a:schemeClr val="bg1"/>
                </a:solidFill>
              </a:rPr>
              <a:t>Windows 7/8/10</a:t>
            </a:r>
            <a:r>
              <a:rPr lang="zh-CN" altLang="en-US" sz="2000" b="1" dirty="0">
                <a:solidFill>
                  <a:schemeClr val="bg1"/>
                </a:solidFill>
              </a:rPr>
              <a:t>，</a:t>
            </a:r>
            <a:r>
              <a:rPr lang="en-US" altLang="zh-CN" sz="2000" b="1" dirty="0">
                <a:solidFill>
                  <a:schemeClr val="bg1"/>
                </a:solidFill>
              </a:rPr>
              <a:t>Mac</a:t>
            </a:r>
            <a:r>
              <a:rPr lang="zh-CN" altLang="en-US" sz="2000" b="1" dirty="0">
                <a:solidFill>
                  <a:schemeClr val="bg1"/>
                </a:solidFill>
              </a:rPr>
              <a:t>，</a:t>
            </a:r>
            <a:r>
              <a:rPr lang="en-US" altLang="zh-CN" sz="2000" b="1" dirty="0">
                <a:solidFill>
                  <a:schemeClr val="bg1"/>
                </a:solidFill>
              </a:rPr>
              <a:t>Linux</a:t>
            </a:r>
          </a:p>
          <a:p>
            <a:r>
              <a:rPr lang="zh-CN" altLang="en-US" sz="2000" b="1" dirty="0">
                <a:solidFill>
                  <a:schemeClr val="bg1"/>
                </a:solidFill>
              </a:rPr>
              <a:t>客户端浏览器：</a:t>
            </a:r>
            <a:r>
              <a:rPr lang="en-US" altLang="zh-CN" sz="2000" b="1" dirty="0">
                <a:solidFill>
                  <a:schemeClr val="bg1"/>
                </a:solidFill>
              </a:rPr>
              <a:t>Internet Explorer</a:t>
            </a:r>
            <a:r>
              <a:rPr lang="zh-CN" altLang="en-US" sz="2000" b="1" dirty="0">
                <a:solidFill>
                  <a:schemeClr val="bg1"/>
                </a:solidFill>
              </a:rPr>
              <a:t>，</a:t>
            </a:r>
            <a:r>
              <a:rPr lang="en-US" altLang="zh-CN" sz="2000" b="1" dirty="0">
                <a:solidFill>
                  <a:schemeClr val="bg1"/>
                </a:solidFill>
              </a:rPr>
              <a:t>Firefox</a:t>
            </a:r>
            <a:r>
              <a:rPr lang="zh-CN" altLang="en-US" sz="2000" b="1" dirty="0">
                <a:solidFill>
                  <a:schemeClr val="bg1"/>
                </a:solidFill>
              </a:rPr>
              <a:t>，</a:t>
            </a:r>
            <a:r>
              <a:rPr lang="en-US" altLang="zh-CN" sz="2000" b="1" dirty="0">
                <a:solidFill>
                  <a:schemeClr val="bg1"/>
                </a:solidFill>
              </a:rPr>
              <a:t>Chrome</a:t>
            </a:r>
          </a:p>
        </p:txBody>
      </p:sp>
      <p:sp>
        <p:nvSpPr>
          <p:cNvPr id="90" name="TextBox 835">
            <a:extLst>
              <a:ext uri="{FF2B5EF4-FFF2-40B4-BE49-F238E27FC236}">
                <a16:creationId xmlns:a16="http://schemas.microsoft.com/office/drawing/2014/main" id="{57DB3120-5225-49A1-A763-8D556F01CD76}"/>
              </a:ext>
            </a:extLst>
          </p:cNvPr>
          <p:cNvSpPr txBox="1"/>
          <p:nvPr/>
        </p:nvSpPr>
        <p:spPr>
          <a:xfrm>
            <a:off x="536749" y="4472988"/>
            <a:ext cx="37495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服务器硬件：</a:t>
            </a:r>
            <a:r>
              <a:rPr lang="en-US" altLang="zh-CN" sz="2000" b="1" dirty="0">
                <a:solidFill>
                  <a:schemeClr val="bg1"/>
                </a:solidFill>
              </a:rPr>
              <a:t>8</a:t>
            </a:r>
            <a:r>
              <a:rPr lang="zh-CN" altLang="en-US" sz="2000" b="1" dirty="0">
                <a:solidFill>
                  <a:schemeClr val="bg1"/>
                </a:solidFill>
              </a:rPr>
              <a:t>核</a:t>
            </a:r>
            <a:r>
              <a:rPr lang="en-US" altLang="zh-CN" sz="2000" b="1" dirty="0">
                <a:solidFill>
                  <a:schemeClr val="bg1"/>
                </a:solidFill>
              </a:rPr>
              <a:t>CPU</a:t>
            </a:r>
            <a:r>
              <a:rPr lang="zh-CN" altLang="en-US" sz="2000" b="1" dirty="0">
                <a:solidFill>
                  <a:schemeClr val="bg1"/>
                </a:solidFill>
              </a:rPr>
              <a:t>、</a:t>
            </a:r>
            <a:r>
              <a:rPr lang="en-US" altLang="zh-CN" sz="2000" b="1" dirty="0">
                <a:solidFill>
                  <a:schemeClr val="bg1"/>
                </a:solidFill>
              </a:rPr>
              <a:t>32GB</a:t>
            </a:r>
            <a:r>
              <a:rPr lang="zh-CN" altLang="en-US" sz="2000" b="1" dirty="0">
                <a:solidFill>
                  <a:schemeClr val="bg1"/>
                </a:solidFill>
              </a:rPr>
              <a:t>内存、</a:t>
            </a:r>
            <a:r>
              <a:rPr lang="en-US" altLang="zh-CN" sz="2000" b="1" dirty="0">
                <a:solidFill>
                  <a:schemeClr val="bg1"/>
                </a:solidFill>
              </a:rPr>
              <a:t>10PB</a:t>
            </a:r>
            <a:r>
              <a:rPr lang="zh-CN" altLang="en-US" sz="2000" b="1" dirty="0">
                <a:solidFill>
                  <a:schemeClr val="bg1"/>
                </a:solidFill>
              </a:rPr>
              <a:t>云存储</a:t>
            </a:r>
          </a:p>
          <a:p>
            <a:r>
              <a:rPr lang="zh-CN" altLang="en-US" sz="2000" b="1" dirty="0">
                <a:solidFill>
                  <a:schemeClr val="bg1"/>
                </a:solidFill>
              </a:rPr>
              <a:t>客户端硬件：</a:t>
            </a:r>
            <a:r>
              <a:rPr lang="en-US" altLang="zh-CN" sz="2000" b="1" dirty="0">
                <a:solidFill>
                  <a:schemeClr val="bg1"/>
                </a:solidFill>
              </a:rPr>
              <a:t>PC</a:t>
            </a:r>
            <a:r>
              <a:rPr lang="zh-CN" altLang="en-US" sz="2000" b="1" dirty="0">
                <a:solidFill>
                  <a:schemeClr val="bg1"/>
                </a:solidFill>
              </a:rPr>
              <a:t>机</a:t>
            </a:r>
          </a:p>
        </p:txBody>
      </p:sp>
      <p:sp>
        <p:nvSpPr>
          <p:cNvPr id="91" name="TextBox 835">
            <a:extLst>
              <a:ext uri="{FF2B5EF4-FFF2-40B4-BE49-F238E27FC236}">
                <a16:creationId xmlns:a16="http://schemas.microsoft.com/office/drawing/2014/main" id="{6BD7ECB8-6A5C-4365-A0A5-A33E072AAE92}"/>
              </a:ext>
            </a:extLst>
          </p:cNvPr>
          <p:cNvSpPr txBox="1"/>
          <p:nvPr/>
        </p:nvSpPr>
        <p:spPr>
          <a:xfrm>
            <a:off x="4857752" y="4467248"/>
            <a:ext cx="4059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服务器：</a:t>
            </a:r>
            <a:r>
              <a:rPr lang="en-US" altLang="zh-CN" sz="2000" b="1" dirty="0">
                <a:solidFill>
                  <a:schemeClr val="bg1"/>
                </a:solidFill>
              </a:rPr>
              <a:t>1000Mbps</a:t>
            </a:r>
            <a:r>
              <a:rPr lang="zh-CN" altLang="en-US" sz="2000" b="1" dirty="0">
                <a:solidFill>
                  <a:schemeClr val="bg1"/>
                </a:solidFill>
              </a:rPr>
              <a:t>网络带宽</a:t>
            </a:r>
          </a:p>
          <a:p>
            <a:r>
              <a:rPr lang="zh-CN" altLang="en-US" sz="2000" b="1" dirty="0">
                <a:solidFill>
                  <a:schemeClr val="bg1"/>
                </a:solidFill>
              </a:rPr>
              <a:t>客户机：</a:t>
            </a:r>
            <a:r>
              <a:rPr lang="en-US" altLang="zh-CN" sz="2000" b="1" dirty="0">
                <a:solidFill>
                  <a:schemeClr val="bg1"/>
                </a:solidFill>
              </a:rPr>
              <a:t>10Mbps</a:t>
            </a:r>
            <a:r>
              <a:rPr lang="zh-CN" altLang="en-US" sz="2000" b="1" dirty="0">
                <a:solidFill>
                  <a:schemeClr val="bg1"/>
                </a:solidFill>
              </a:rPr>
              <a:t>以上的网络带宽</a:t>
            </a:r>
          </a:p>
        </p:txBody>
      </p:sp>
    </p:spTree>
    <p:extLst>
      <p:ext uri="{BB962C8B-B14F-4D97-AF65-F5344CB8AC3E}">
        <p14:creationId xmlns:p14="http://schemas.microsoft.com/office/powerpoint/2010/main" val="130349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6" grpId="0"/>
      <p:bldP spid="88" grpId="0"/>
      <p:bldP spid="89" grpId="0"/>
      <p:bldP spid="90" grpId="0"/>
      <p:bldP spid="9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0873" y="5930317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36" name="TextBox 835"/>
          <p:cNvSpPr txBox="1"/>
          <p:nvPr/>
        </p:nvSpPr>
        <p:spPr>
          <a:xfrm>
            <a:off x="4919746" y="1011141"/>
            <a:ext cx="4674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性能要求</a:t>
            </a:r>
            <a:endParaRPr lang="zh-CN" altLang="zh-CN" sz="3200" b="1" dirty="0">
              <a:solidFill>
                <a:schemeClr val="bg1"/>
              </a:solidFill>
            </a:endParaRPr>
          </a:p>
        </p:txBody>
      </p:sp>
      <p:sp>
        <p:nvSpPr>
          <p:cNvPr id="86" name="TextBox 835">
            <a:extLst>
              <a:ext uri="{FF2B5EF4-FFF2-40B4-BE49-F238E27FC236}">
                <a16:creationId xmlns:a16="http://schemas.microsoft.com/office/drawing/2014/main" id="{C7AFB8E7-1E75-49F9-A6E4-8712999A3B0B}"/>
              </a:ext>
            </a:extLst>
          </p:cNvPr>
          <p:cNvSpPr txBox="1"/>
          <p:nvPr/>
        </p:nvSpPr>
        <p:spPr>
          <a:xfrm>
            <a:off x="3578372" y="1955890"/>
            <a:ext cx="4674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处理能力</a:t>
            </a:r>
            <a:endParaRPr lang="zh-CN" altLang="zh-CN" sz="2400" b="1" dirty="0">
              <a:solidFill>
                <a:schemeClr val="bg1"/>
              </a:solidFill>
            </a:endParaRPr>
          </a:p>
        </p:txBody>
      </p:sp>
      <p:sp>
        <p:nvSpPr>
          <p:cNvPr id="88" name="TextBox 835">
            <a:extLst>
              <a:ext uri="{FF2B5EF4-FFF2-40B4-BE49-F238E27FC236}">
                <a16:creationId xmlns:a16="http://schemas.microsoft.com/office/drawing/2014/main" id="{E969B70D-EFE4-489D-B3D1-FF95B87B56AE}"/>
              </a:ext>
            </a:extLst>
          </p:cNvPr>
          <p:cNvSpPr txBox="1"/>
          <p:nvPr/>
        </p:nvSpPr>
        <p:spPr>
          <a:xfrm>
            <a:off x="3578372" y="4060899"/>
            <a:ext cx="4674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响应时间</a:t>
            </a:r>
            <a:endParaRPr lang="zh-CN" altLang="zh-CN" sz="2400" b="1" dirty="0">
              <a:solidFill>
                <a:schemeClr val="bg1"/>
              </a:solidFill>
            </a:endParaRPr>
          </a:p>
        </p:txBody>
      </p:sp>
      <p:sp>
        <p:nvSpPr>
          <p:cNvPr id="89" name="TextBox 835">
            <a:extLst>
              <a:ext uri="{FF2B5EF4-FFF2-40B4-BE49-F238E27FC236}">
                <a16:creationId xmlns:a16="http://schemas.microsoft.com/office/drawing/2014/main" id="{29C1DC68-EB2B-4990-AED2-E521489595DA}"/>
              </a:ext>
            </a:extLst>
          </p:cNvPr>
          <p:cNvSpPr txBox="1"/>
          <p:nvPr/>
        </p:nvSpPr>
        <p:spPr>
          <a:xfrm>
            <a:off x="3404810" y="2490064"/>
            <a:ext cx="49808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         </a:t>
            </a:r>
            <a:r>
              <a:rPr lang="zh-CN" altLang="en-US" sz="2000" b="1" dirty="0">
                <a:solidFill>
                  <a:schemeClr val="bg1"/>
                </a:solidFill>
              </a:rPr>
              <a:t>系统处理能力主要考虑系统能承载的最大并发用户数，按照实际情况的规划，系统至少能承载的最大并发用户数要求达到</a:t>
            </a:r>
            <a:r>
              <a:rPr lang="en-US" altLang="zh-CN" sz="2000" b="1" dirty="0">
                <a:solidFill>
                  <a:schemeClr val="bg1"/>
                </a:solidFill>
              </a:rPr>
              <a:t>1000</a:t>
            </a:r>
            <a:r>
              <a:rPr lang="zh-CN" altLang="en-US" sz="2000" b="1" dirty="0">
                <a:solidFill>
                  <a:schemeClr val="bg1"/>
                </a:solidFill>
              </a:rPr>
              <a:t>。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91" name="TextBox 835">
            <a:extLst>
              <a:ext uri="{FF2B5EF4-FFF2-40B4-BE49-F238E27FC236}">
                <a16:creationId xmlns:a16="http://schemas.microsoft.com/office/drawing/2014/main" id="{6BD7ECB8-6A5C-4365-A0A5-A33E072AAE92}"/>
              </a:ext>
            </a:extLst>
          </p:cNvPr>
          <p:cNvSpPr txBox="1"/>
          <p:nvPr/>
        </p:nvSpPr>
        <p:spPr>
          <a:xfrm>
            <a:off x="3404810" y="4617561"/>
            <a:ext cx="4059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         系统平均响应时间低于</a:t>
            </a:r>
            <a:r>
              <a:rPr lang="en-US" altLang="zh-CN" sz="2000" b="1" dirty="0">
                <a:solidFill>
                  <a:schemeClr val="bg1"/>
                </a:solidFill>
              </a:rPr>
              <a:t>200ms</a:t>
            </a:r>
            <a:r>
              <a:rPr lang="zh-CN" altLang="en-US" sz="2000" b="1" dirty="0">
                <a:solidFill>
                  <a:schemeClr val="bg1"/>
                </a:solidFill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02327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6" grpId="0"/>
      <p:bldP spid="88" grpId="0"/>
      <p:bldP spid="89" grpId="0"/>
      <p:bldP spid="9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68626" y="3075057"/>
            <a:ext cx="2242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数据字典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324109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0873" y="5930317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36" name="TextBox 835"/>
          <p:cNvSpPr txBox="1"/>
          <p:nvPr/>
        </p:nvSpPr>
        <p:spPr>
          <a:xfrm>
            <a:off x="3037102" y="-34949"/>
            <a:ext cx="4674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数据字典</a:t>
            </a:r>
            <a:r>
              <a:rPr lang="en-US" altLang="zh-CN" sz="2800" b="1" dirty="0">
                <a:solidFill>
                  <a:schemeClr val="bg1"/>
                </a:solidFill>
              </a:rPr>
              <a:t>——</a:t>
            </a:r>
            <a:r>
              <a:rPr lang="zh-CN" altLang="en-US" sz="2800" b="1" dirty="0">
                <a:solidFill>
                  <a:schemeClr val="bg1"/>
                </a:solidFill>
              </a:rPr>
              <a:t>任务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5F3625C-9EA4-410C-AD9F-9A61B4B966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612292"/>
              </p:ext>
            </p:extLst>
          </p:nvPr>
        </p:nvGraphicFramePr>
        <p:xfrm>
          <a:off x="26492" y="365733"/>
          <a:ext cx="9112761" cy="6350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5257">
                  <a:extLst>
                    <a:ext uri="{9D8B030D-6E8A-4147-A177-3AD203B41FA5}">
                      <a16:colId xmlns:a16="http://schemas.microsoft.com/office/drawing/2014/main" val="3536573153"/>
                    </a:ext>
                  </a:extLst>
                </a:gridCol>
                <a:gridCol w="2531311">
                  <a:extLst>
                    <a:ext uri="{9D8B030D-6E8A-4147-A177-3AD203B41FA5}">
                      <a16:colId xmlns:a16="http://schemas.microsoft.com/office/drawing/2014/main" val="2843639249"/>
                    </a:ext>
                  </a:extLst>
                </a:gridCol>
                <a:gridCol w="1363134">
                  <a:extLst>
                    <a:ext uri="{9D8B030D-6E8A-4147-A177-3AD203B41FA5}">
                      <a16:colId xmlns:a16="http://schemas.microsoft.com/office/drawing/2014/main" val="1056572517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3081601937"/>
                    </a:ext>
                  </a:extLst>
                </a:gridCol>
                <a:gridCol w="651933">
                  <a:extLst>
                    <a:ext uri="{9D8B030D-6E8A-4147-A177-3AD203B41FA5}">
                      <a16:colId xmlns:a16="http://schemas.microsoft.com/office/drawing/2014/main" val="860781965"/>
                    </a:ext>
                  </a:extLst>
                </a:gridCol>
                <a:gridCol w="2656126">
                  <a:extLst>
                    <a:ext uri="{9D8B030D-6E8A-4147-A177-3AD203B41FA5}">
                      <a16:colId xmlns:a16="http://schemas.microsoft.com/office/drawing/2014/main" val="713445833"/>
                    </a:ext>
                  </a:extLst>
                </a:gridCol>
              </a:tblGrid>
              <a:tr h="28327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数据元素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 dirty="0">
                          <a:effectLst/>
                        </a:rPr>
                        <a:t>描述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数据构成或数据类型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数据长度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 dirty="0">
                          <a:effectLst/>
                        </a:rPr>
                        <a:t>数据取值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备注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3475124673"/>
                  </a:ext>
                </a:extLst>
              </a:tr>
              <a:tr h="2376623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 dirty="0">
                          <a:effectLst/>
                        </a:rPr>
                        <a:t>案例和项目中的任务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 dirty="0">
                          <a:effectLst/>
                        </a:rPr>
                        <a:t>任务编号</a:t>
                      </a:r>
                      <a:br>
                        <a:rPr lang="zh-CN" altLang="en-US" sz="900" u="none" strike="noStrike" dirty="0">
                          <a:effectLst/>
                        </a:rPr>
                      </a:br>
                      <a:r>
                        <a:rPr lang="en-US" altLang="zh-CN" sz="900" u="none" strike="noStrike" dirty="0">
                          <a:effectLst/>
                        </a:rPr>
                        <a:t>+</a:t>
                      </a:r>
                      <a:r>
                        <a:rPr lang="zh-CN" altLang="en-US" sz="900" u="none" strike="noStrike" dirty="0">
                          <a:effectLst/>
                        </a:rPr>
                        <a:t>所属案例</a:t>
                      </a:r>
                      <a:br>
                        <a:rPr lang="zh-CN" altLang="en-US" sz="900" u="none" strike="noStrike" dirty="0">
                          <a:effectLst/>
                        </a:rPr>
                      </a:br>
                      <a:r>
                        <a:rPr lang="en-US" altLang="zh-CN" sz="900" u="none" strike="noStrike" dirty="0">
                          <a:effectLst/>
                        </a:rPr>
                        <a:t>+</a:t>
                      </a:r>
                      <a:r>
                        <a:rPr lang="zh-CN" altLang="en-US" sz="900" u="none" strike="noStrike" dirty="0">
                          <a:effectLst/>
                        </a:rPr>
                        <a:t>所属项目</a:t>
                      </a:r>
                      <a:br>
                        <a:rPr lang="zh-CN" altLang="en-US" sz="900" u="none" strike="noStrike" dirty="0">
                          <a:effectLst/>
                        </a:rPr>
                      </a:br>
                      <a:r>
                        <a:rPr lang="zh-CN" altLang="en-US" sz="900" u="none" strike="noStrike" dirty="0">
                          <a:effectLst/>
                        </a:rPr>
                        <a:t>任务名称</a:t>
                      </a:r>
                      <a:br>
                        <a:rPr lang="zh-CN" altLang="en-US" sz="900" u="none" strike="noStrike" dirty="0">
                          <a:effectLst/>
                        </a:rPr>
                      </a:br>
                      <a:r>
                        <a:rPr lang="zh-CN" altLang="en-US" sz="900" u="none" strike="noStrike" dirty="0">
                          <a:effectLst/>
                        </a:rPr>
                        <a:t>任务描述</a:t>
                      </a:r>
                      <a:br>
                        <a:rPr lang="zh-CN" altLang="en-US" sz="900" u="none" strike="noStrike" dirty="0">
                          <a:effectLst/>
                        </a:rPr>
                      </a:br>
                      <a:r>
                        <a:rPr lang="en-US" altLang="zh-CN" sz="900" u="none" strike="noStrike" dirty="0">
                          <a:effectLst/>
                        </a:rPr>
                        <a:t>+</a:t>
                      </a:r>
                      <a:r>
                        <a:rPr lang="zh-CN" altLang="en-US" sz="900" u="none" strike="noStrike" dirty="0">
                          <a:effectLst/>
                        </a:rPr>
                        <a:t>负责任务的角色</a:t>
                      </a:r>
                      <a:br>
                        <a:rPr lang="zh-CN" altLang="en-US" sz="900" u="none" strike="noStrike" dirty="0">
                          <a:effectLst/>
                        </a:rPr>
                      </a:br>
                      <a:r>
                        <a:rPr lang="en-US" altLang="zh-CN" sz="900" u="none" strike="noStrike" dirty="0">
                          <a:effectLst/>
                        </a:rPr>
                        <a:t>+</a:t>
                      </a:r>
                      <a:r>
                        <a:rPr lang="zh-CN" altLang="en-US" sz="900" u="none" strike="noStrike" dirty="0">
                          <a:effectLst/>
                        </a:rPr>
                        <a:t>任务实际负责人</a:t>
                      </a:r>
                      <a:br>
                        <a:rPr lang="zh-CN" altLang="en-US" sz="900" u="none" strike="noStrike" dirty="0">
                          <a:effectLst/>
                        </a:rPr>
                      </a:br>
                      <a:r>
                        <a:rPr lang="zh-CN" altLang="en-US" sz="900" u="none" strike="noStrike" dirty="0">
                          <a:effectLst/>
                        </a:rPr>
                        <a:t>关键任务标志</a:t>
                      </a:r>
                      <a:br>
                        <a:rPr lang="zh-CN" altLang="en-US" sz="900" u="none" strike="noStrike" dirty="0">
                          <a:effectLst/>
                        </a:rPr>
                      </a:br>
                      <a:r>
                        <a:rPr lang="zh-CN" altLang="en-US" sz="900" u="none" strike="noStrike" dirty="0">
                          <a:effectLst/>
                        </a:rPr>
                        <a:t>任务时长</a:t>
                      </a:r>
                      <a:br>
                        <a:rPr lang="zh-CN" altLang="en-US" sz="900" u="none" strike="noStrike" dirty="0">
                          <a:effectLst/>
                        </a:rPr>
                      </a:br>
                      <a:r>
                        <a:rPr lang="zh-CN" altLang="en-US" sz="900" u="none" strike="noStrike" dirty="0">
                          <a:effectLst/>
                        </a:rPr>
                        <a:t>实际开始时间</a:t>
                      </a:r>
                      <a:br>
                        <a:rPr lang="zh-CN" altLang="en-US" sz="900" u="none" strike="noStrike" dirty="0">
                          <a:effectLst/>
                        </a:rPr>
                      </a:br>
                      <a:r>
                        <a:rPr lang="zh-CN" altLang="en-US" sz="900" u="none" strike="noStrike" dirty="0">
                          <a:effectLst/>
                        </a:rPr>
                        <a:t>实际完成时间</a:t>
                      </a:r>
                      <a:br>
                        <a:rPr lang="zh-CN" altLang="en-US" sz="900" u="none" strike="noStrike" dirty="0">
                          <a:effectLst/>
                        </a:rPr>
                      </a:br>
                      <a:r>
                        <a:rPr lang="en-US" altLang="zh-CN" sz="900" u="none" strike="noStrike" dirty="0">
                          <a:effectLst/>
                        </a:rPr>
                        <a:t>+1</a:t>
                      </a:r>
                      <a:r>
                        <a:rPr lang="zh-CN" altLang="en-US" sz="900" u="none" strike="noStrike" dirty="0">
                          <a:effectLst/>
                        </a:rPr>
                        <a:t>：</a:t>
                      </a:r>
                      <a:r>
                        <a:rPr lang="en-US" altLang="zh-CN" sz="900" u="none" strike="noStrike" dirty="0">
                          <a:effectLst/>
                        </a:rPr>
                        <a:t>n</a:t>
                      </a:r>
                      <a:r>
                        <a:rPr lang="zh-CN" altLang="en-US" sz="900" u="none" strike="noStrike" dirty="0">
                          <a:effectLst/>
                        </a:rPr>
                        <a:t>参考文档</a:t>
                      </a:r>
                      <a:br>
                        <a:rPr lang="zh-CN" altLang="en-US" sz="900" u="none" strike="noStrike" dirty="0">
                          <a:effectLst/>
                        </a:rPr>
                      </a:br>
                      <a:r>
                        <a:rPr lang="en-US" altLang="zh-CN" sz="900" u="none" strike="noStrike" dirty="0">
                          <a:effectLst/>
                        </a:rPr>
                        <a:t>+</a:t>
                      </a:r>
                      <a:r>
                        <a:rPr lang="zh-CN" altLang="en-US" sz="900" u="none" strike="noStrike" dirty="0">
                          <a:effectLst/>
                        </a:rPr>
                        <a:t>任务文档</a:t>
                      </a:r>
                      <a:br>
                        <a:rPr lang="zh-CN" altLang="en-US" sz="900" u="none" strike="noStrike" dirty="0">
                          <a:effectLst/>
                        </a:rPr>
                      </a:br>
                      <a:r>
                        <a:rPr lang="en-US" altLang="zh-CN" sz="900" u="none" strike="noStrike" dirty="0">
                          <a:effectLst/>
                        </a:rPr>
                        <a:t>+0</a:t>
                      </a:r>
                      <a:r>
                        <a:rPr lang="zh-CN" altLang="en-US" sz="900" u="none" strike="noStrike" dirty="0">
                          <a:effectLst/>
                        </a:rPr>
                        <a:t>：</a:t>
                      </a:r>
                      <a:r>
                        <a:rPr lang="en-US" altLang="zh-CN" sz="900" u="none" strike="noStrike" dirty="0">
                          <a:effectLst/>
                        </a:rPr>
                        <a:t>n</a:t>
                      </a:r>
                      <a:r>
                        <a:rPr lang="zh-CN" altLang="en-US" sz="900" u="none" strike="noStrike" dirty="0">
                          <a:effectLst/>
                        </a:rPr>
                        <a:t>前置任务</a:t>
                      </a:r>
                      <a:br>
                        <a:rPr lang="zh-CN" altLang="en-US" sz="900" u="none" strike="noStrike" dirty="0">
                          <a:effectLst/>
                        </a:rPr>
                      </a:br>
                      <a:r>
                        <a:rPr lang="en-US" altLang="zh-CN" sz="900" u="none" strike="noStrike" dirty="0">
                          <a:effectLst/>
                        </a:rPr>
                        <a:t>+0</a:t>
                      </a:r>
                      <a:r>
                        <a:rPr lang="zh-CN" altLang="en-US" sz="900" u="none" strike="noStrike" dirty="0">
                          <a:effectLst/>
                        </a:rPr>
                        <a:t>：</a:t>
                      </a:r>
                      <a:r>
                        <a:rPr lang="en-US" altLang="zh-CN" sz="900" u="none" strike="noStrike" dirty="0">
                          <a:effectLst/>
                        </a:rPr>
                        <a:t>n</a:t>
                      </a:r>
                      <a:r>
                        <a:rPr lang="zh-CN" altLang="en-US" sz="900" u="none" strike="noStrike" dirty="0">
                          <a:effectLst/>
                        </a:rPr>
                        <a:t>后置任务</a:t>
                      </a:r>
                      <a:br>
                        <a:rPr lang="zh-CN" altLang="en-US" sz="900" u="none" strike="noStrike" dirty="0">
                          <a:effectLst/>
                        </a:rPr>
                      </a:br>
                      <a:r>
                        <a:rPr lang="zh-CN" altLang="en-US" sz="900" u="none" strike="noStrike" dirty="0">
                          <a:effectLst/>
                        </a:rPr>
                        <a:t>任务状态</a:t>
                      </a:r>
                      <a:br>
                        <a:rPr lang="zh-CN" altLang="en-US" sz="900" u="none" strike="noStrike" dirty="0">
                          <a:effectLst/>
                        </a:rPr>
                      </a:br>
                      <a:r>
                        <a:rPr lang="zh-CN" altLang="en-US" sz="900" u="none" strike="noStrike" dirty="0">
                          <a:effectLst/>
                        </a:rPr>
                        <a:t>指导者评价</a:t>
                      </a:r>
                      <a:br>
                        <a:rPr lang="zh-CN" altLang="en-US" sz="900" u="none" strike="noStrike" dirty="0">
                          <a:effectLst/>
                        </a:rPr>
                      </a:br>
                      <a:r>
                        <a:rPr lang="en-US" altLang="zh-CN" sz="900" u="none" strike="noStrike" dirty="0">
                          <a:effectLst/>
                        </a:rPr>
                        <a:t>PM</a:t>
                      </a:r>
                      <a:r>
                        <a:rPr lang="zh-CN" altLang="en-US" sz="900" u="none" strike="noStrike" dirty="0">
                          <a:effectLst/>
                        </a:rPr>
                        <a:t>评价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3896428206"/>
                  </a:ext>
                </a:extLst>
              </a:tr>
              <a:tr h="1378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任务编号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唯一标志任务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由系统自动创建，每增加一个任务就加</a:t>
                      </a:r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1383775465"/>
                  </a:ext>
                </a:extLst>
              </a:tr>
              <a:tr h="1378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所属案例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任务所属的案例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sng" strike="noStrike">
                          <a:effectLst/>
                          <a:hlinkClick r:id="rId3"/>
                        </a:rPr>
                        <a:t>案例</a:t>
                      </a:r>
                      <a:endParaRPr lang="zh-CN" altLang="en-US" sz="900" b="0" i="0" u="sng" strike="noStrike">
                        <a:solidFill>
                          <a:srgbClr val="0563C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366178550"/>
                  </a:ext>
                </a:extLst>
              </a:tr>
              <a:tr h="39036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所属项目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 dirty="0">
                          <a:effectLst/>
                        </a:rPr>
                        <a:t>任务所属的项目，若为空，则代表该任务是案例中附带的任务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sng" strike="noStrike" dirty="0">
                          <a:effectLst/>
                          <a:hlinkClick r:id="rId4"/>
                        </a:rPr>
                        <a:t>项目</a:t>
                      </a:r>
                      <a:endParaRPr lang="zh-CN" altLang="en-US" sz="900" b="0" i="0" u="sng" strike="noStrike" dirty="0">
                        <a:solidFill>
                          <a:srgbClr val="0563C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4132905413"/>
                  </a:ext>
                </a:extLst>
              </a:tr>
              <a:tr h="1378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任务名称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任务的名称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String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20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3649488694"/>
                  </a:ext>
                </a:extLst>
              </a:tr>
              <a:tr h="1378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任务描述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任务简介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String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400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880141710"/>
                  </a:ext>
                </a:extLst>
              </a:tr>
              <a:tr h="19175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 dirty="0">
                          <a:effectLst/>
                        </a:rPr>
                        <a:t>负责任务的角色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在案例中负责该任务的角色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sng" strike="noStrike" dirty="0">
                          <a:effectLst/>
                          <a:hlinkClick r:id="rId5"/>
                        </a:rPr>
                        <a:t>案例角色</a:t>
                      </a:r>
                      <a:endParaRPr lang="zh-CN" altLang="en-US" sz="900" b="0" i="0" u="sng" strike="noStrike" dirty="0">
                        <a:solidFill>
                          <a:srgbClr val="0563C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3620479804"/>
                  </a:ext>
                </a:extLst>
              </a:tr>
              <a:tr h="26202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任务实际负责人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实际负责该任务的用户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sng" strike="noStrike" dirty="0">
                          <a:effectLst/>
                          <a:hlinkClick r:id="rId6"/>
                        </a:rPr>
                        <a:t>用户</a:t>
                      </a:r>
                      <a:endParaRPr lang="zh-CN" altLang="en-US" sz="900" b="0" i="0" u="sng" strike="noStrike" dirty="0">
                        <a:solidFill>
                          <a:srgbClr val="0563C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884450866"/>
                  </a:ext>
                </a:extLst>
              </a:tr>
              <a:tr h="26202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关键任务标志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用于标志该任务是否为关键任务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Boolean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true</a:t>
                      </a:r>
                      <a:r>
                        <a:rPr lang="zh-CN" altLang="en-US" sz="900" u="none" strike="noStrike">
                          <a:effectLst/>
                        </a:rPr>
                        <a:t>为关键任务，</a:t>
                      </a:r>
                      <a:r>
                        <a:rPr lang="en-US" altLang="zh-CN" sz="900" u="none" strike="noStrike">
                          <a:effectLst/>
                        </a:rPr>
                        <a:t>false</a:t>
                      </a:r>
                      <a:r>
                        <a:rPr lang="zh-CN" altLang="en-US" sz="900" u="none" strike="noStrike">
                          <a:effectLst/>
                        </a:rPr>
                        <a:t>为非关键任务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2741477382"/>
                  </a:ext>
                </a:extLst>
              </a:tr>
              <a:tr h="1378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任务时长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任务执行的时间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 dirty="0">
                          <a:effectLst/>
                        </a:rPr>
                        <a:t>10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4070132854"/>
                  </a:ext>
                </a:extLst>
              </a:tr>
              <a:tr h="1378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实际开始时间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任务实际开始的时间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Date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任务开始后，由系统自动记录时间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2533537657"/>
                  </a:ext>
                </a:extLst>
              </a:tr>
              <a:tr h="1378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实际完成时间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任务实际完成的时间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Date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任务完成后，由系统自动记录时间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234648399"/>
                  </a:ext>
                </a:extLst>
              </a:tr>
              <a:tr h="1378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参考文档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任务的参考文档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sng" strike="noStrike">
                          <a:effectLst/>
                          <a:hlinkClick r:id="rId7"/>
                        </a:rPr>
                        <a:t>文档</a:t>
                      </a:r>
                      <a:endParaRPr lang="zh-CN" altLang="en-US" sz="900" b="0" i="0" u="sng" strike="noStrike">
                        <a:solidFill>
                          <a:srgbClr val="0563C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905401099"/>
                  </a:ext>
                </a:extLst>
              </a:tr>
              <a:tr h="1378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任务文档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任务提交的文档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sng" strike="noStrike">
                          <a:effectLst/>
                          <a:hlinkClick r:id="rId7"/>
                        </a:rPr>
                        <a:t>文档</a:t>
                      </a:r>
                      <a:endParaRPr lang="zh-CN" altLang="en-US" sz="900" b="0" i="0" u="sng" strike="noStrike">
                        <a:solidFill>
                          <a:srgbClr val="0563C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3186352657"/>
                  </a:ext>
                </a:extLst>
              </a:tr>
              <a:tr h="26202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前置任务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在该任务开始前需要完成的任务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54681387"/>
                  </a:ext>
                </a:extLst>
              </a:tr>
              <a:tr h="26202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后置任务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在该任务完成后需要开始的任务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819791613"/>
                  </a:ext>
                </a:extLst>
              </a:tr>
              <a:tr h="39036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任务状态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用于确认任务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0</a:t>
                      </a:r>
                      <a:r>
                        <a:rPr lang="zh-CN" altLang="en-US" sz="900" u="none" strike="noStrike">
                          <a:effectLst/>
                        </a:rPr>
                        <a:t>、</a:t>
                      </a:r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r>
                        <a:rPr lang="zh-CN" altLang="en-US" sz="900" u="none" strike="noStrike">
                          <a:effectLst/>
                        </a:rPr>
                        <a:t>或</a:t>
                      </a:r>
                      <a:r>
                        <a:rPr lang="en-US" altLang="zh-CN" sz="900" u="none" strike="noStrike">
                          <a:effectLst/>
                        </a:rPr>
                        <a:t>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0</a:t>
                      </a:r>
                      <a:r>
                        <a:rPr lang="zh-CN" altLang="en-US" sz="900" u="none" strike="noStrike">
                          <a:effectLst/>
                        </a:rPr>
                        <a:t>表示任务未开始，</a:t>
                      </a:r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r>
                        <a:rPr lang="zh-CN" altLang="en-US" sz="900" u="none" strike="noStrike">
                          <a:effectLst/>
                        </a:rPr>
                        <a:t>表示项目经理发布任务，组员未确认，</a:t>
                      </a:r>
                      <a:r>
                        <a:rPr lang="en-US" altLang="zh-CN" sz="900" u="none" strike="noStrike">
                          <a:effectLst/>
                        </a:rPr>
                        <a:t>2</a:t>
                      </a:r>
                      <a:r>
                        <a:rPr lang="zh-CN" altLang="en-US" sz="900" u="none" strike="noStrike">
                          <a:effectLst/>
                        </a:rPr>
                        <a:t>表示组员确认，任务正式开始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2250228852"/>
                  </a:ext>
                </a:extLst>
              </a:tr>
              <a:tr h="1378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指导者评价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指导者对该任务的评价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sng" strike="noStrike">
                          <a:effectLst/>
                          <a:hlinkClick r:id="rId8"/>
                        </a:rPr>
                        <a:t>评价</a:t>
                      </a:r>
                      <a:endParaRPr lang="zh-CN" altLang="en-US" sz="900" b="0" i="0" u="sng" strike="noStrike">
                        <a:solidFill>
                          <a:srgbClr val="0563C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494681807"/>
                  </a:ext>
                </a:extLst>
              </a:tr>
              <a:tr h="1378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PM</a:t>
                      </a:r>
                      <a:r>
                        <a:rPr lang="zh-CN" altLang="en-US" sz="900" u="none" strike="noStrike">
                          <a:effectLst/>
                        </a:rPr>
                        <a:t>评价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项目经理对该任务的评价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sng" strike="noStrike">
                          <a:effectLst/>
                          <a:hlinkClick r:id="rId8"/>
                        </a:rPr>
                        <a:t>评价</a:t>
                      </a:r>
                      <a:endParaRPr lang="zh-CN" altLang="en-US" sz="900" b="0" i="0" u="sng" strike="noStrike">
                        <a:solidFill>
                          <a:srgbClr val="0563C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291700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26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0873" y="5930317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36" name="TextBox 835"/>
          <p:cNvSpPr txBox="1"/>
          <p:nvPr/>
        </p:nvSpPr>
        <p:spPr>
          <a:xfrm>
            <a:off x="3343826" y="108471"/>
            <a:ext cx="4674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ER</a:t>
            </a:r>
            <a:r>
              <a:rPr lang="zh-CN" altLang="en-US" sz="2800" b="1" dirty="0">
                <a:solidFill>
                  <a:schemeClr val="bg1"/>
                </a:solidFill>
              </a:rPr>
              <a:t>图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589C98A-6C49-4402-8DDA-D57DB605E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" y="1200469"/>
            <a:ext cx="9144000" cy="475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1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191160" y="5304988"/>
            <a:ext cx="6858000" cy="122288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grpSp>
        <p:nvGrpSpPr>
          <p:cNvPr id="87" name="Group 86"/>
          <p:cNvGrpSpPr/>
          <p:nvPr/>
        </p:nvGrpSpPr>
        <p:grpSpPr>
          <a:xfrm>
            <a:off x="2382025" y="938603"/>
            <a:ext cx="1062389" cy="2076192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149791" y="1254416"/>
            <a:ext cx="1580312" cy="1466228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sp>
        <p:nvSpPr>
          <p:cNvPr id="834" name="Oval 833"/>
          <p:cNvSpPr/>
          <p:nvPr/>
        </p:nvSpPr>
        <p:spPr>
          <a:xfrm>
            <a:off x="1482901" y="1082449"/>
            <a:ext cx="211637" cy="211637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836" name="TextBox 835"/>
          <p:cNvSpPr txBox="1"/>
          <p:nvPr/>
        </p:nvSpPr>
        <p:spPr>
          <a:xfrm>
            <a:off x="3696539" y="397808"/>
            <a:ext cx="3506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愿景与范围文档</a:t>
            </a:r>
            <a:endParaRPr lang="zh-CN" altLang="zh-CN" sz="3200" b="1" dirty="0">
              <a:solidFill>
                <a:schemeClr val="bg1"/>
              </a:solidFill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FABCA92C-D93E-4B0A-B806-1D43BE70114B}"/>
              </a:ext>
            </a:extLst>
          </p:cNvPr>
          <p:cNvSpPr txBox="1"/>
          <p:nvPr/>
        </p:nvSpPr>
        <p:spPr>
          <a:xfrm>
            <a:off x="5308600" y="1006808"/>
            <a:ext cx="314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用例图化的上下文图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D6968D9-4741-409B-9E94-E14506903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07" y="1482847"/>
            <a:ext cx="7680660" cy="493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2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68626" y="3075057"/>
            <a:ext cx="2242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系统环境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290149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64213" y="5930317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36" name="TextBox 835"/>
          <p:cNvSpPr txBox="1"/>
          <p:nvPr/>
        </p:nvSpPr>
        <p:spPr>
          <a:xfrm>
            <a:off x="4083997" y="946023"/>
            <a:ext cx="4674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运行环境</a:t>
            </a:r>
            <a:endParaRPr lang="zh-CN" altLang="zh-CN" sz="3600" b="1" dirty="0">
              <a:solidFill>
                <a:schemeClr val="bg1"/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CBFF1B28-9BC3-4279-9A44-7ED1FFA1893B}"/>
              </a:ext>
            </a:extLst>
          </p:cNvPr>
          <p:cNvSpPr/>
          <p:nvPr/>
        </p:nvSpPr>
        <p:spPr>
          <a:xfrm>
            <a:off x="1376757" y="2524583"/>
            <a:ext cx="702749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zh-CN" sz="2400" b="1" dirty="0">
                <a:solidFill>
                  <a:schemeClr val="bg1"/>
                </a:solidFill>
              </a:rPr>
              <a:t>计算机系统：</a:t>
            </a:r>
            <a:r>
              <a:rPr lang="en-US" altLang="zh-CN" sz="2400" b="1" dirty="0">
                <a:solidFill>
                  <a:schemeClr val="bg1"/>
                </a:solidFill>
              </a:rPr>
              <a:t> Ubuntu 12.04 LTS</a:t>
            </a:r>
            <a:r>
              <a:rPr lang="zh-CN" altLang="zh-CN" sz="2400" b="1" dirty="0">
                <a:solidFill>
                  <a:schemeClr val="bg1"/>
                </a:solidFill>
              </a:rPr>
              <a:t>，运行在一台</a:t>
            </a:r>
            <a:r>
              <a:rPr lang="en-US" altLang="zh-CN" sz="2400" b="1" dirty="0">
                <a:solidFill>
                  <a:schemeClr val="bg1"/>
                </a:solidFill>
              </a:rPr>
              <a:t>2</a:t>
            </a:r>
            <a:r>
              <a:rPr lang="zh-CN" altLang="zh-CN" sz="2400" b="1" dirty="0">
                <a:solidFill>
                  <a:schemeClr val="bg1"/>
                </a:solidFill>
              </a:rPr>
              <a:t>核</a:t>
            </a:r>
            <a:r>
              <a:rPr lang="en-US" altLang="zh-CN" sz="2400" b="1" dirty="0" err="1">
                <a:solidFill>
                  <a:schemeClr val="bg1"/>
                </a:solidFill>
              </a:rPr>
              <a:t>cpu</a:t>
            </a:r>
            <a:r>
              <a:rPr lang="zh-CN" altLang="zh-CN" sz="2400" b="1" dirty="0">
                <a:solidFill>
                  <a:schemeClr val="bg1"/>
                </a:solidFill>
              </a:rPr>
              <a:t>，</a:t>
            </a:r>
            <a:r>
              <a:rPr lang="en-US" altLang="zh-CN" sz="2400" b="1" dirty="0">
                <a:solidFill>
                  <a:schemeClr val="bg1"/>
                </a:solidFill>
              </a:rPr>
              <a:t>4G</a:t>
            </a:r>
            <a:r>
              <a:rPr lang="zh-CN" altLang="zh-CN" sz="2400" b="1" dirty="0">
                <a:solidFill>
                  <a:schemeClr val="bg1"/>
                </a:solidFill>
              </a:rPr>
              <a:t>内存，</a:t>
            </a:r>
            <a:r>
              <a:rPr lang="en-US" altLang="zh-CN" sz="2400" b="1" dirty="0">
                <a:solidFill>
                  <a:schemeClr val="bg1"/>
                </a:solidFill>
              </a:rPr>
              <a:t>100M</a:t>
            </a:r>
            <a:r>
              <a:rPr lang="zh-CN" altLang="zh-CN" sz="2400" b="1" dirty="0">
                <a:solidFill>
                  <a:schemeClr val="bg1"/>
                </a:solidFill>
              </a:rPr>
              <a:t>以上带宽，以及包括</a:t>
            </a:r>
            <a:r>
              <a:rPr lang="en-US" altLang="zh-CN" sz="2400" b="1" dirty="0">
                <a:solidFill>
                  <a:schemeClr val="bg1"/>
                </a:solidFill>
              </a:rPr>
              <a:t>40G</a:t>
            </a:r>
            <a:r>
              <a:rPr lang="zh-CN" altLang="zh-CN" sz="2400" b="1" dirty="0">
                <a:solidFill>
                  <a:schemeClr val="bg1"/>
                </a:solidFill>
              </a:rPr>
              <a:t>云存储的服务器上。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lvl="0"/>
            <a:endParaRPr lang="zh-CN" altLang="zh-CN" sz="2400" b="1" dirty="0">
              <a:solidFill>
                <a:schemeClr val="bg1"/>
              </a:solidFill>
            </a:endParaRPr>
          </a:p>
          <a:p>
            <a:pPr lvl="0"/>
            <a:r>
              <a:rPr lang="zh-CN" altLang="zh-CN" sz="2400" b="1" dirty="0">
                <a:solidFill>
                  <a:schemeClr val="bg1"/>
                </a:solidFill>
              </a:rPr>
              <a:t>软件</a:t>
            </a:r>
            <a:r>
              <a:rPr lang="zh-CN" altLang="en-US" sz="2400" b="1" dirty="0">
                <a:solidFill>
                  <a:schemeClr val="bg1"/>
                </a:solidFill>
              </a:rPr>
              <a:t>环境</a:t>
            </a:r>
            <a:r>
              <a:rPr lang="zh-CN" altLang="zh-CN" sz="2400" b="1" dirty="0">
                <a:solidFill>
                  <a:schemeClr val="bg1"/>
                </a:solidFill>
              </a:rPr>
              <a:t>：</a:t>
            </a:r>
            <a:r>
              <a:rPr lang="en-US" altLang="zh-CN" sz="2400" b="1" dirty="0">
                <a:solidFill>
                  <a:schemeClr val="bg1"/>
                </a:solidFill>
              </a:rPr>
              <a:t>Apache 2.2</a:t>
            </a:r>
            <a:r>
              <a:rPr lang="zh-CN" altLang="zh-CN" sz="2400" b="1" dirty="0">
                <a:solidFill>
                  <a:schemeClr val="bg1"/>
                </a:solidFill>
              </a:rPr>
              <a:t>，</a:t>
            </a:r>
            <a:r>
              <a:rPr lang="en-US" altLang="zh-CN" sz="2400" b="1" dirty="0">
                <a:solidFill>
                  <a:schemeClr val="bg1"/>
                </a:solidFill>
              </a:rPr>
              <a:t> MySQL 5.5.54,   PHP 5.3.10</a:t>
            </a:r>
          </a:p>
          <a:p>
            <a:pPr lvl="0"/>
            <a:endParaRPr lang="zh-CN" altLang="zh-CN" sz="2400" b="1" dirty="0">
              <a:solidFill>
                <a:schemeClr val="bg1"/>
              </a:solidFill>
            </a:endParaRPr>
          </a:p>
          <a:p>
            <a:pPr lvl="0"/>
            <a:r>
              <a:rPr lang="zh-CN" altLang="zh-CN" sz="2400" b="1" dirty="0">
                <a:solidFill>
                  <a:schemeClr val="bg1"/>
                </a:solidFill>
              </a:rPr>
              <a:t>硬件环境： </a:t>
            </a:r>
            <a:r>
              <a:rPr lang="en-US" altLang="zh-CN" sz="2400" b="1" dirty="0">
                <a:solidFill>
                  <a:schemeClr val="bg1"/>
                </a:solidFill>
              </a:rPr>
              <a:t>1M</a:t>
            </a:r>
            <a:r>
              <a:rPr lang="zh-CN" altLang="zh-CN" sz="2400" b="1" dirty="0">
                <a:solidFill>
                  <a:schemeClr val="bg1"/>
                </a:solidFill>
              </a:rPr>
              <a:t>带宽以上的个人电脑（无性能要求）</a:t>
            </a:r>
          </a:p>
        </p:txBody>
      </p:sp>
    </p:spTree>
    <p:extLst>
      <p:ext uri="{BB962C8B-B14F-4D97-AF65-F5344CB8AC3E}">
        <p14:creationId xmlns:p14="http://schemas.microsoft.com/office/powerpoint/2010/main" val="79633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64213" y="5930317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36" name="TextBox 835"/>
          <p:cNvSpPr txBox="1"/>
          <p:nvPr/>
        </p:nvSpPr>
        <p:spPr>
          <a:xfrm>
            <a:off x="3710902" y="871299"/>
            <a:ext cx="4674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实现环境</a:t>
            </a:r>
            <a:endParaRPr lang="zh-CN" altLang="zh-CN" sz="3600" b="1" dirty="0">
              <a:solidFill>
                <a:schemeClr val="bg1"/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CBFF1B28-9BC3-4279-9A44-7ED1FFA1893B}"/>
              </a:ext>
            </a:extLst>
          </p:cNvPr>
          <p:cNvSpPr/>
          <p:nvPr/>
        </p:nvSpPr>
        <p:spPr>
          <a:xfrm>
            <a:off x="3115508" y="2429210"/>
            <a:ext cx="45391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b="1" dirty="0">
                <a:solidFill>
                  <a:schemeClr val="bg1"/>
                </a:solidFill>
              </a:rPr>
              <a:t>使用语言：</a:t>
            </a:r>
            <a:r>
              <a:rPr lang="en-US" altLang="zh-CN" sz="2400" b="1" dirty="0">
                <a:solidFill>
                  <a:schemeClr val="bg1"/>
                </a:solidFill>
              </a:rPr>
              <a:t>PHP 5.3.10</a:t>
            </a:r>
          </a:p>
          <a:p>
            <a:pPr algn="just"/>
            <a:r>
              <a:rPr lang="zh-CN" altLang="en-US" sz="2400" b="1" dirty="0">
                <a:solidFill>
                  <a:schemeClr val="bg1"/>
                </a:solidFill>
              </a:rPr>
              <a:t>基于</a:t>
            </a:r>
            <a:r>
              <a:rPr lang="en-US" altLang="zh-CN" sz="2400" b="1" dirty="0">
                <a:solidFill>
                  <a:schemeClr val="bg1"/>
                </a:solidFill>
              </a:rPr>
              <a:t>CodeIgniter</a:t>
            </a:r>
            <a:r>
              <a:rPr lang="zh-CN" altLang="en-US" sz="2400" b="1" dirty="0">
                <a:solidFill>
                  <a:schemeClr val="bg1"/>
                </a:solidFill>
              </a:rPr>
              <a:t>框架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algn="just"/>
            <a:r>
              <a:rPr lang="zh-CN" altLang="en-US" sz="2400" b="1" dirty="0">
                <a:solidFill>
                  <a:schemeClr val="bg1"/>
                </a:solidFill>
              </a:rPr>
              <a:t>使用数据库</a:t>
            </a:r>
            <a:r>
              <a:rPr lang="en-US" altLang="zh-CN" sz="2400" b="1" dirty="0" err="1">
                <a:solidFill>
                  <a:schemeClr val="bg1"/>
                </a:solidFill>
              </a:rPr>
              <a:t>Mysql</a:t>
            </a:r>
            <a:r>
              <a:rPr lang="en-US" altLang="zh-CN" sz="2400" b="1" dirty="0">
                <a:solidFill>
                  <a:schemeClr val="bg1"/>
                </a:solidFill>
              </a:rPr>
              <a:t> 5.5.54</a:t>
            </a:r>
            <a:endParaRPr lang="zh-CN" altLang="zh-CN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14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66501" y="2880861"/>
            <a:ext cx="22268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UML</a:t>
            </a:r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描述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351591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4295465" y="220929"/>
            <a:ext cx="1420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顺序图</a:t>
            </a:r>
            <a:endParaRPr lang="zh-CN" altLang="en-US" sz="3200" b="1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CF729DB-561C-429F-B6E7-9A71022FF214}"/>
              </a:ext>
            </a:extLst>
          </p:cNvPr>
          <p:cNvSpPr/>
          <p:nvPr/>
        </p:nvSpPr>
        <p:spPr>
          <a:xfrm>
            <a:off x="4725061" y="805704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指导者评价项目</a:t>
            </a:r>
            <a:endParaRPr lang="zh-CN" altLang="en-US" sz="2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714101-8220-4334-BD55-DF95B515B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397" y="1331401"/>
            <a:ext cx="6757497" cy="493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8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214869" y="3399373"/>
            <a:ext cx="36936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活动图（共计</a:t>
            </a:r>
            <a:r>
              <a:rPr lang="en-US" altLang="zh-CN" sz="3200" b="1" dirty="0">
                <a:solidFill>
                  <a:schemeClr val="bg1"/>
                </a:solidFill>
              </a:rPr>
              <a:t>106</a:t>
            </a:r>
            <a:r>
              <a:rPr lang="zh-CN" altLang="en-US" sz="3200" b="1" dirty="0">
                <a:solidFill>
                  <a:schemeClr val="bg1"/>
                </a:solidFill>
              </a:rPr>
              <a:t>）</a:t>
            </a:r>
            <a:endParaRPr lang="zh-CN" altLang="en-US" sz="3200" b="1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CF729DB-561C-429F-B6E7-9A71022FF214}"/>
              </a:ext>
            </a:extLst>
          </p:cNvPr>
          <p:cNvSpPr/>
          <p:nvPr/>
        </p:nvSpPr>
        <p:spPr>
          <a:xfrm>
            <a:off x="234697" y="4303736"/>
            <a:ext cx="24096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PM</a:t>
            </a:r>
            <a:r>
              <a:rPr lang="zh-CN" altLang="en-US" sz="3200" b="1" dirty="0">
                <a:solidFill>
                  <a:schemeClr val="bg1"/>
                </a:solidFill>
              </a:rPr>
              <a:t>审核文档</a:t>
            </a:r>
            <a:endParaRPr lang="zh-CN" altLang="en-US" sz="3200" b="1" dirty="0"/>
          </a:p>
        </p:txBody>
      </p:sp>
      <p:pic>
        <p:nvPicPr>
          <p:cNvPr id="89" name="图片 88">
            <a:extLst>
              <a:ext uri="{FF2B5EF4-FFF2-40B4-BE49-F238E27FC236}">
                <a16:creationId xmlns:a16="http://schemas.microsoft.com/office/drawing/2014/main" id="{85391971-DB25-431D-8617-2DC261E322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58019" y="-22631"/>
            <a:ext cx="3633085" cy="698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82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433512" y="2931128"/>
            <a:ext cx="245772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对话框图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zh-CN" altLang="en-US" sz="3200" b="1" dirty="0">
                <a:solidFill>
                  <a:schemeClr val="bg1"/>
                </a:solidFill>
              </a:rPr>
              <a:t>（共计</a:t>
            </a:r>
            <a:r>
              <a:rPr lang="en-US" altLang="zh-CN" sz="3200" b="1" dirty="0">
                <a:solidFill>
                  <a:schemeClr val="bg1"/>
                </a:solidFill>
              </a:rPr>
              <a:t>166</a:t>
            </a:r>
            <a:r>
              <a:rPr lang="zh-CN" altLang="en-US" sz="3200" b="1" dirty="0">
                <a:solidFill>
                  <a:schemeClr val="bg1"/>
                </a:solidFill>
              </a:rPr>
              <a:t>）</a:t>
            </a:r>
            <a:endParaRPr lang="zh-CN" altLang="en-US" sz="3200" b="1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CF729DB-561C-429F-B6E7-9A71022FF214}"/>
              </a:ext>
            </a:extLst>
          </p:cNvPr>
          <p:cNvSpPr/>
          <p:nvPr/>
        </p:nvSpPr>
        <p:spPr>
          <a:xfrm>
            <a:off x="334126" y="4352514"/>
            <a:ext cx="265649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用户申请成为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zh-CN" altLang="en-US" sz="3200" b="1" dirty="0">
                <a:solidFill>
                  <a:schemeClr val="bg1"/>
                </a:solidFill>
              </a:rPr>
              <a:t>案例管理员</a:t>
            </a:r>
            <a:endParaRPr lang="zh-CN" altLang="en-US" sz="32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446AE4-E410-41B9-96C2-D28BDD186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912" y="602279"/>
            <a:ext cx="5482072" cy="546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1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4466118" y="473107"/>
            <a:ext cx="1420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部署图</a:t>
            </a:r>
            <a:endParaRPr lang="zh-CN" altLang="en-US" sz="32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AB4543-338A-488C-875F-83BEAF854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749" y="1405055"/>
            <a:ext cx="72771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86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19520" y="2880861"/>
            <a:ext cx="2242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测试用例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377773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5237752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36" name="TextBox 835"/>
          <p:cNvSpPr txBox="1"/>
          <p:nvPr/>
        </p:nvSpPr>
        <p:spPr>
          <a:xfrm>
            <a:off x="366521" y="3226422"/>
            <a:ext cx="4674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用户注册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AA8A1A-BC46-43E7-94D7-D2466E317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223" y="0"/>
            <a:ext cx="6820442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3C68B82-98AD-42AF-B70E-B20C6DA6A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974" y="0"/>
            <a:ext cx="6472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0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12103" y="3075057"/>
            <a:ext cx="2242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用户识别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305373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5237752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36" name="TextBox 835"/>
          <p:cNvSpPr txBox="1"/>
          <p:nvPr/>
        </p:nvSpPr>
        <p:spPr>
          <a:xfrm>
            <a:off x="366521" y="3226422"/>
            <a:ext cx="4674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用户注册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C68B82-98AD-42AF-B70E-B20C6DA6A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228" y="0"/>
            <a:ext cx="6472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39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5237752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36" name="TextBox 835"/>
          <p:cNvSpPr txBox="1"/>
          <p:nvPr/>
        </p:nvSpPr>
        <p:spPr>
          <a:xfrm>
            <a:off x="3661857" y="1018389"/>
            <a:ext cx="4674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测试用例统计</a:t>
            </a:r>
            <a:endParaRPr lang="zh-CN" altLang="zh-CN" sz="3200" b="1" dirty="0">
              <a:solidFill>
                <a:schemeClr val="bg1"/>
              </a:solidFill>
            </a:endParaRPr>
          </a:p>
        </p:txBody>
      </p:sp>
      <p:sp>
        <p:nvSpPr>
          <p:cNvPr id="86" name="TextBox 835">
            <a:extLst>
              <a:ext uri="{FF2B5EF4-FFF2-40B4-BE49-F238E27FC236}">
                <a16:creationId xmlns:a16="http://schemas.microsoft.com/office/drawing/2014/main" id="{355F5BB0-E10E-471E-957D-DF0281B0087B}"/>
              </a:ext>
            </a:extLst>
          </p:cNvPr>
          <p:cNvSpPr txBox="1"/>
          <p:nvPr/>
        </p:nvSpPr>
        <p:spPr>
          <a:xfrm>
            <a:off x="3519899" y="2379084"/>
            <a:ext cx="4674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测试用例共计</a:t>
            </a:r>
            <a:r>
              <a:rPr lang="en-US" altLang="zh-CN" sz="2800" b="1" dirty="0">
                <a:solidFill>
                  <a:schemeClr val="bg1"/>
                </a:solidFill>
              </a:rPr>
              <a:t>372</a:t>
            </a:r>
            <a:r>
              <a:rPr lang="zh-CN" altLang="en-US" sz="2800" b="1" dirty="0">
                <a:solidFill>
                  <a:schemeClr val="bg1"/>
                </a:solidFill>
              </a:rPr>
              <a:t>项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77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64723" y="2880861"/>
            <a:ext cx="2242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用户手册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25958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5237752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36" name="TextBox 835"/>
          <p:cNvSpPr txBox="1"/>
          <p:nvPr/>
        </p:nvSpPr>
        <p:spPr>
          <a:xfrm>
            <a:off x="3738089" y="256375"/>
            <a:ext cx="4674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用户手册（共计</a:t>
            </a:r>
            <a:r>
              <a:rPr lang="en-US" altLang="zh-CN" sz="2800" b="1" dirty="0">
                <a:solidFill>
                  <a:schemeClr val="bg1"/>
                </a:solidFill>
              </a:rPr>
              <a:t>120</a:t>
            </a:r>
            <a:r>
              <a:rPr lang="zh-CN" altLang="en-US" sz="2800" b="1" dirty="0">
                <a:solidFill>
                  <a:schemeClr val="bg1"/>
                </a:solidFill>
              </a:rPr>
              <a:t>页）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50C903A-352D-4EA3-A9D3-2A2478EB3DA5}"/>
              </a:ext>
            </a:extLst>
          </p:cNvPr>
          <p:cNvSpPr/>
          <p:nvPr/>
        </p:nvSpPr>
        <p:spPr>
          <a:xfrm>
            <a:off x="3332852" y="1125548"/>
            <a:ext cx="42819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&lt;</a:t>
            </a:r>
            <a:r>
              <a:rPr lang="zh-CN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当用户想要查看个人信息时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&gt;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89" name="图片 88">
            <a:extLst>
              <a:ext uri="{FF2B5EF4-FFF2-40B4-BE49-F238E27FC236}">
                <a16:creationId xmlns:a16="http://schemas.microsoft.com/office/drawing/2014/main" id="{AE6F49D1-F492-45D8-8AE1-51C78875D8F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2" y="1569696"/>
            <a:ext cx="5274310" cy="514838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E4ED188-9BC7-42CB-8DA0-874738957F78}"/>
              </a:ext>
            </a:extLst>
          </p:cNvPr>
          <p:cNvSpPr/>
          <p:nvPr/>
        </p:nvSpPr>
        <p:spPr>
          <a:xfrm>
            <a:off x="5514029" y="1535027"/>
            <a:ext cx="3273925" cy="4194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查看个人信息：</a:t>
            </a:r>
            <a:endParaRPr lang="zh-CN" altLang="zh-CN" sz="1400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用户可以在登录之后点击头像，登录个人信息首页</a:t>
            </a:r>
            <a:endParaRPr lang="zh-CN" altLang="zh-CN" sz="1400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在网页的左侧导航栏用户可以编辑个人信息，查看个人通知</a:t>
            </a:r>
            <a:endParaRPr lang="zh-CN" altLang="zh-CN" sz="1400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在网页的中间用户可以查看正在参与的项目的通知</a:t>
            </a:r>
            <a:endParaRPr lang="zh-CN" altLang="zh-CN" sz="1400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在网页的右侧用户可以查看参与项目的具体信息</a:t>
            </a:r>
            <a:endParaRPr lang="zh-CN" altLang="zh-CN" sz="1400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75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64723" y="2880861"/>
            <a:ext cx="23968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内部 评审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376763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5237752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36" name="TextBox 835"/>
          <p:cNvSpPr txBox="1"/>
          <p:nvPr/>
        </p:nvSpPr>
        <p:spPr>
          <a:xfrm>
            <a:off x="486962" y="3028767"/>
            <a:ext cx="4674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内部评审会议记录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6FBA854-7B43-4F76-AEFF-55D8F1FE3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40" y="238125"/>
            <a:ext cx="5429250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3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5237752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36" name="TextBox 835"/>
          <p:cNvSpPr txBox="1"/>
          <p:nvPr/>
        </p:nvSpPr>
        <p:spPr>
          <a:xfrm>
            <a:off x="3610395" y="362390"/>
            <a:ext cx="4674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内部</a:t>
            </a:r>
            <a:r>
              <a:rPr lang="zh-CN" altLang="en-US" sz="2800" b="1">
                <a:solidFill>
                  <a:schemeClr val="bg1"/>
                </a:solidFill>
              </a:rPr>
              <a:t>评审会议记录（续）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1A1C3A-1792-4F15-BD0B-387BAA1F9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039" y="1387266"/>
            <a:ext cx="6837751" cy="462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64723" y="2880861"/>
            <a:ext cx="2242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参考资料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206005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5526" y="127313"/>
            <a:ext cx="4567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Raleway" panose="020B0003030101060003" pitchFamily="34" charset="0"/>
              </a:rPr>
              <a:t>参考资料</a:t>
            </a:r>
            <a:r>
              <a:rPr lang="en-US" altLang="zh-CN" sz="3600" b="1" dirty="0">
                <a:solidFill>
                  <a:schemeClr val="bg1"/>
                </a:solidFill>
                <a:latin typeface="Raleway" panose="020B0003030101060003" pitchFamily="34" charset="0"/>
              </a:rPr>
              <a:t>——</a:t>
            </a:r>
            <a:r>
              <a:rPr lang="zh-CN" altLang="en-US" sz="3600" dirty="0">
                <a:solidFill>
                  <a:schemeClr val="bg1"/>
                </a:solidFill>
              </a:rPr>
              <a:t>书籍资料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3577" y="773644"/>
            <a:ext cx="797844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【1】</a:t>
            </a:r>
            <a:r>
              <a:rPr lang="zh-CN" altLang="zh-CN" dirty="0">
                <a:solidFill>
                  <a:schemeClr val="bg1"/>
                </a:solidFill>
              </a:rPr>
              <a:t>《软件工程原书第八版》 机械工业出版社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RogerS.Pressman</a:t>
            </a:r>
            <a:r>
              <a:rPr lang="en-US" altLang="zh-CN" dirty="0">
                <a:solidFill>
                  <a:schemeClr val="bg1"/>
                </a:solidFill>
              </a:rPr>
              <a:t> Bruce </a:t>
            </a:r>
            <a:r>
              <a:rPr lang="en-US" altLang="zh-CN" dirty="0" err="1">
                <a:solidFill>
                  <a:schemeClr val="bg1"/>
                </a:solidFill>
              </a:rPr>
              <a:t>R.Maxim</a:t>
            </a:r>
            <a:r>
              <a:rPr lang="zh-CN" altLang="zh-CN" dirty="0">
                <a:solidFill>
                  <a:schemeClr val="bg1"/>
                </a:solidFill>
              </a:rPr>
              <a:t>著</a:t>
            </a:r>
            <a:r>
              <a:rPr lang="en-US" altLang="zh-CN" dirty="0">
                <a:solidFill>
                  <a:schemeClr val="bg1"/>
                </a:solidFill>
              </a:rPr>
              <a:t> 2017</a:t>
            </a:r>
            <a:r>
              <a:rPr lang="zh-CN" altLang="zh-CN" dirty="0">
                <a:solidFill>
                  <a:schemeClr val="bg1"/>
                </a:solidFill>
              </a:rPr>
              <a:t>年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zh-CN" dirty="0">
                <a:solidFill>
                  <a:schemeClr val="bg1"/>
                </a:solidFill>
              </a:rPr>
              <a:t>月第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zh-CN" dirty="0">
                <a:solidFill>
                  <a:schemeClr val="bg1"/>
                </a:solidFill>
              </a:rPr>
              <a:t>版 第</a:t>
            </a:r>
            <a:r>
              <a:rPr lang="en-US" altLang="zh-CN" dirty="0">
                <a:solidFill>
                  <a:schemeClr val="bg1"/>
                </a:solidFill>
              </a:rPr>
              <a:t>294545</a:t>
            </a:r>
            <a:r>
              <a:rPr lang="zh-CN" altLang="zh-CN" dirty="0">
                <a:solidFill>
                  <a:schemeClr val="bg1"/>
                </a:solidFill>
              </a:rPr>
              <a:t>号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【2】</a:t>
            </a:r>
            <a:r>
              <a:rPr lang="zh-CN" altLang="zh-CN" dirty="0">
                <a:solidFill>
                  <a:schemeClr val="bg1"/>
                </a:solidFill>
              </a:rPr>
              <a:t>《软件工程导论》 清华大学出版社 张海藩等</a:t>
            </a:r>
            <a:r>
              <a:rPr lang="en-US" altLang="zh-CN" dirty="0">
                <a:solidFill>
                  <a:schemeClr val="bg1"/>
                </a:solidFill>
              </a:rPr>
              <a:t> 2013</a:t>
            </a:r>
            <a:r>
              <a:rPr lang="zh-CN" altLang="zh-CN" dirty="0">
                <a:solidFill>
                  <a:schemeClr val="bg1"/>
                </a:solidFill>
              </a:rPr>
              <a:t>年</a:t>
            </a:r>
            <a:r>
              <a:rPr lang="en-US" altLang="zh-CN" dirty="0">
                <a:solidFill>
                  <a:schemeClr val="bg1"/>
                </a:solidFill>
              </a:rPr>
              <a:t>8</a:t>
            </a:r>
            <a:r>
              <a:rPr lang="zh-CN" altLang="zh-CN" dirty="0">
                <a:solidFill>
                  <a:schemeClr val="bg1"/>
                </a:solidFill>
              </a:rPr>
              <a:t>月第</a:t>
            </a:r>
            <a:r>
              <a:rPr lang="en-US" altLang="zh-CN" dirty="0">
                <a:solidFill>
                  <a:schemeClr val="bg1"/>
                </a:solidFill>
              </a:rPr>
              <a:t>6</a:t>
            </a:r>
            <a:r>
              <a:rPr lang="zh-CN" altLang="zh-CN" dirty="0">
                <a:solidFill>
                  <a:schemeClr val="bg1"/>
                </a:solidFill>
              </a:rPr>
              <a:t>版 第</a:t>
            </a:r>
            <a:r>
              <a:rPr lang="en-US" altLang="zh-CN" dirty="0">
                <a:solidFill>
                  <a:schemeClr val="bg1"/>
                </a:solidFill>
              </a:rPr>
              <a:t>150343</a:t>
            </a:r>
            <a:r>
              <a:rPr lang="zh-CN" altLang="zh-CN" dirty="0">
                <a:solidFill>
                  <a:schemeClr val="bg1"/>
                </a:solidFill>
              </a:rPr>
              <a:t>号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【3】</a:t>
            </a:r>
            <a:r>
              <a:rPr lang="zh-CN" altLang="zh-CN" dirty="0">
                <a:solidFill>
                  <a:schemeClr val="bg1"/>
                </a:solidFill>
              </a:rPr>
              <a:t>《软件需求》 清华大学出版社</a:t>
            </a:r>
            <a:r>
              <a:rPr lang="en-US" altLang="zh-CN" dirty="0">
                <a:solidFill>
                  <a:schemeClr val="bg1"/>
                </a:solidFill>
              </a:rPr>
              <a:t> Karl </a:t>
            </a:r>
            <a:r>
              <a:rPr lang="en-US" altLang="zh-CN" dirty="0" err="1">
                <a:solidFill>
                  <a:schemeClr val="bg1"/>
                </a:solidFill>
              </a:rPr>
              <a:t>Wiegers</a:t>
            </a:r>
            <a:r>
              <a:rPr lang="en-US" altLang="zh-CN" dirty="0">
                <a:solidFill>
                  <a:schemeClr val="bg1"/>
                </a:solidFill>
              </a:rPr>
              <a:t>, Joy Beatty</a:t>
            </a:r>
            <a:r>
              <a:rPr lang="zh-CN" altLang="zh-CN" dirty="0">
                <a:solidFill>
                  <a:schemeClr val="bg1"/>
                </a:solidFill>
              </a:rPr>
              <a:t>著 李忠利 李淳 霍金健 孔晨辉 译</a:t>
            </a:r>
            <a:r>
              <a:rPr lang="en-US" altLang="zh-CN" dirty="0">
                <a:solidFill>
                  <a:schemeClr val="bg1"/>
                </a:solidFill>
              </a:rPr>
              <a:t> 2016</a:t>
            </a:r>
            <a:r>
              <a:rPr lang="zh-CN" altLang="zh-CN" dirty="0">
                <a:solidFill>
                  <a:schemeClr val="bg1"/>
                </a:solidFill>
              </a:rPr>
              <a:t>年</a:t>
            </a:r>
            <a:r>
              <a:rPr lang="en-US" altLang="zh-CN" dirty="0">
                <a:solidFill>
                  <a:schemeClr val="bg1"/>
                </a:solidFill>
              </a:rPr>
              <a:t>3</a:t>
            </a:r>
            <a:r>
              <a:rPr lang="zh-CN" altLang="zh-CN" dirty="0">
                <a:solidFill>
                  <a:schemeClr val="bg1"/>
                </a:solidFill>
              </a:rPr>
              <a:t>月第</a:t>
            </a:r>
            <a:r>
              <a:rPr lang="en-US" altLang="zh-CN" dirty="0">
                <a:solidFill>
                  <a:schemeClr val="bg1"/>
                </a:solidFill>
              </a:rPr>
              <a:t>3</a:t>
            </a:r>
            <a:r>
              <a:rPr lang="zh-CN" altLang="zh-CN" dirty="0">
                <a:solidFill>
                  <a:schemeClr val="bg1"/>
                </a:solidFill>
              </a:rPr>
              <a:t>版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【4】</a:t>
            </a:r>
            <a:r>
              <a:rPr lang="zh-CN" altLang="zh-CN" dirty="0">
                <a:solidFill>
                  <a:schemeClr val="bg1"/>
                </a:solidFill>
              </a:rPr>
              <a:t>《</a:t>
            </a:r>
            <a:r>
              <a:rPr lang="en-US" altLang="zh-CN" dirty="0">
                <a:solidFill>
                  <a:schemeClr val="bg1"/>
                </a:solidFill>
              </a:rPr>
              <a:t>UML</a:t>
            </a:r>
            <a:r>
              <a:rPr lang="zh-CN" altLang="zh-CN" dirty="0">
                <a:solidFill>
                  <a:schemeClr val="bg1"/>
                </a:solidFill>
              </a:rPr>
              <a:t>用户指南》 人民邮电出版社 </a:t>
            </a:r>
            <a:r>
              <a:rPr lang="en-US" altLang="zh-CN" dirty="0">
                <a:solidFill>
                  <a:schemeClr val="bg1"/>
                </a:solidFill>
              </a:rPr>
              <a:t>Grady </a:t>
            </a:r>
            <a:r>
              <a:rPr lang="en-US" altLang="zh-CN" dirty="0" err="1">
                <a:solidFill>
                  <a:schemeClr val="bg1"/>
                </a:solidFill>
              </a:rPr>
              <a:t>Booch</a:t>
            </a:r>
            <a:r>
              <a:rPr lang="en-US" altLang="zh-CN" dirty="0">
                <a:solidFill>
                  <a:schemeClr val="bg1"/>
                </a:solidFill>
              </a:rPr>
              <a:t>, James Rumbaugh, Ivar Jacobson</a:t>
            </a:r>
            <a:r>
              <a:rPr lang="zh-CN" altLang="zh-CN" dirty="0">
                <a:solidFill>
                  <a:schemeClr val="bg1"/>
                </a:solidFill>
              </a:rPr>
              <a:t>著 邵维忠 麻志毅 马浩海 刘辉 译</a:t>
            </a:r>
            <a:r>
              <a:rPr lang="en-US" altLang="zh-CN" dirty="0">
                <a:solidFill>
                  <a:schemeClr val="bg1"/>
                </a:solidFill>
              </a:rPr>
              <a:t> 2013</a:t>
            </a:r>
            <a:r>
              <a:rPr lang="zh-CN" altLang="zh-CN" dirty="0">
                <a:solidFill>
                  <a:schemeClr val="bg1"/>
                </a:solidFill>
              </a:rPr>
              <a:t>年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zh-CN" dirty="0">
                <a:solidFill>
                  <a:schemeClr val="bg1"/>
                </a:solidFill>
              </a:rPr>
              <a:t>月第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zh-CN" dirty="0">
                <a:solidFill>
                  <a:schemeClr val="bg1"/>
                </a:solidFill>
              </a:rPr>
              <a:t>版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【5】</a:t>
            </a:r>
            <a:r>
              <a:rPr lang="zh-CN" altLang="zh-CN" dirty="0">
                <a:solidFill>
                  <a:schemeClr val="bg1"/>
                </a:solidFill>
              </a:rPr>
              <a:t>《</a:t>
            </a:r>
            <a:r>
              <a:rPr lang="en-US" altLang="zh-CN" dirty="0">
                <a:solidFill>
                  <a:schemeClr val="bg1"/>
                </a:solidFill>
              </a:rPr>
              <a:t>UML2</a:t>
            </a:r>
            <a:r>
              <a:rPr lang="zh-CN" altLang="zh-CN" dirty="0">
                <a:solidFill>
                  <a:schemeClr val="bg1"/>
                </a:solidFill>
              </a:rPr>
              <a:t>基础、建模与设计教程》 清华大学出版社 杨弘平等</a:t>
            </a:r>
            <a:r>
              <a:rPr lang="en-US" altLang="zh-CN" dirty="0">
                <a:solidFill>
                  <a:schemeClr val="bg1"/>
                </a:solidFill>
              </a:rPr>
              <a:t> 2015</a:t>
            </a:r>
            <a:r>
              <a:rPr lang="zh-CN" altLang="zh-CN" dirty="0">
                <a:solidFill>
                  <a:schemeClr val="bg1"/>
                </a:solidFill>
              </a:rPr>
              <a:t>年</a:t>
            </a:r>
            <a:r>
              <a:rPr lang="en-US" altLang="zh-CN" dirty="0">
                <a:solidFill>
                  <a:schemeClr val="bg1"/>
                </a:solidFill>
              </a:rPr>
              <a:t>10</a:t>
            </a:r>
            <a:r>
              <a:rPr lang="zh-CN" altLang="zh-CN" dirty="0">
                <a:solidFill>
                  <a:schemeClr val="bg1"/>
                </a:solidFill>
              </a:rPr>
              <a:t>月第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zh-CN" dirty="0">
                <a:solidFill>
                  <a:schemeClr val="bg1"/>
                </a:solidFill>
              </a:rPr>
              <a:t>版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【6】</a:t>
            </a:r>
            <a:r>
              <a:rPr lang="zh-CN" altLang="zh-CN" dirty="0">
                <a:solidFill>
                  <a:schemeClr val="bg1"/>
                </a:solidFill>
              </a:rPr>
              <a:t>《</a:t>
            </a:r>
            <a:r>
              <a:rPr lang="en-US" altLang="zh-CN" dirty="0">
                <a:solidFill>
                  <a:schemeClr val="bg1"/>
                </a:solidFill>
              </a:rPr>
              <a:t>IT</a:t>
            </a:r>
            <a:r>
              <a:rPr lang="zh-CN" altLang="zh-CN" dirty="0">
                <a:solidFill>
                  <a:schemeClr val="bg1"/>
                </a:solidFill>
              </a:rPr>
              <a:t>项目管理》 机械工业出版社 </a:t>
            </a:r>
            <a:r>
              <a:rPr lang="en-US" altLang="zh-CN" dirty="0">
                <a:solidFill>
                  <a:schemeClr val="bg1"/>
                </a:solidFill>
              </a:rPr>
              <a:t>Kathy Schwalbe</a:t>
            </a:r>
            <a:r>
              <a:rPr lang="zh-CN" altLang="zh-CN" dirty="0">
                <a:solidFill>
                  <a:schemeClr val="bg1"/>
                </a:solidFill>
              </a:rPr>
              <a:t>著 孙新波 朱珠 贾建锋 译</a:t>
            </a:r>
            <a:r>
              <a:rPr lang="en-US" altLang="zh-CN" dirty="0">
                <a:solidFill>
                  <a:schemeClr val="bg1"/>
                </a:solidFill>
              </a:rPr>
              <a:t> 2017</a:t>
            </a:r>
            <a:r>
              <a:rPr lang="zh-CN" altLang="zh-CN" dirty="0">
                <a:solidFill>
                  <a:schemeClr val="bg1"/>
                </a:solidFill>
              </a:rPr>
              <a:t>年</a:t>
            </a:r>
            <a:r>
              <a:rPr lang="en-US" altLang="zh-CN" dirty="0">
                <a:solidFill>
                  <a:schemeClr val="bg1"/>
                </a:solidFill>
              </a:rPr>
              <a:t>10</a:t>
            </a:r>
            <a:r>
              <a:rPr lang="zh-CN" altLang="zh-CN" dirty="0">
                <a:solidFill>
                  <a:schemeClr val="bg1"/>
                </a:solidFill>
              </a:rPr>
              <a:t>月第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zh-CN" dirty="0">
                <a:solidFill>
                  <a:schemeClr val="bg1"/>
                </a:solidFill>
              </a:rPr>
              <a:t>版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【7】</a:t>
            </a:r>
            <a:r>
              <a:rPr lang="zh-CN" altLang="zh-CN" dirty="0">
                <a:solidFill>
                  <a:schemeClr val="bg1"/>
                </a:solidFill>
              </a:rPr>
              <a:t>《</a:t>
            </a:r>
            <a:r>
              <a:rPr lang="en-US" altLang="zh-CN" dirty="0">
                <a:solidFill>
                  <a:schemeClr val="bg1"/>
                </a:solidFill>
              </a:rPr>
              <a:t>PHP</a:t>
            </a:r>
            <a:r>
              <a:rPr lang="zh-CN" altLang="zh-CN" dirty="0">
                <a:solidFill>
                  <a:schemeClr val="bg1"/>
                </a:solidFill>
              </a:rPr>
              <a:t>和</a:t>
            </a:r>
            <a:r>
              <a:rPr lang="en-US" altLang="zh-CN" dirty="0">
                <a:solidFill>
                  <a:schemeClr val="bg1"/>
                </a:solidFill>
              </a:rPr>
              <a:t>MySQL Web</a:t>
            </a:r>
            <a:r>
              <a:rPr lang="zh-CN" altLang="zh-CN" dirty="0">
                <a:solidFill>
                  <a:schemeClr val="bg1"/>
                </a:solidFill>
              </a:rPr>
              <a:t>开发》 机械工业出版社 （原书第</a:t>
            </a:r>
            <a:r>
              <a:rPr lang="en-US" altLang="zh-CN" dirty="0">
                <a:solidFill>
                  <a:schemeClr val="bg1"/>
                </a:solidFill>
              </a:rPr>
              <a:t>4</a:t>
            </a:r>
            <a:r>
              <a:rPr lang="zh-CN" altLang="zh-CN" dirty="0">
                <a:solidFill>
                  <a:schemeClr val="bg1"/>
                </a:solidFill>
              </a:rPr>
              <a:t>版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zh-CN" dirty="0">
                <a:solidFill>
                  <a:schemeClr val="bg1"/>
                </a:solidFill>
              </a:rPr>
              <a:t>（澳）威利（</a:t>
            </a:r>
            <a:r>
              <a:rPr lang="en-US" altLang="zh-CN" dirty="0" err="1">
                <a:solidFill>
                  <a:schemeClr val="bg1"/>
                </a:solidFill>
              </a:rPr>
              <a:t>Wslling</a:t>
            </a:r>
            <a:r>
              <a:rPr lang="zh-CN" altLang="zh-CN" dirty="0">
                <a:solidFill>
                  <a:schemeClr val="bg1"/>
                </a:solidFill>
              </a:rPr>
              <a:t>，</a:t>
            </a:r>
            <a:r>
              <a:rPr lang="en-US" altLang="zh-CN" dirty="0">
                <a:solidFill>
                  <a:schemeClr val="bg1"/>
                </a:solidFill>
              </a:rPr>
              <a:t>L.</a:t>
            </a:r>
            <a:r>
              <a:rPr lang="zh-CN" altLang="zh-CN" dirty="0">
                <a:solidFill>
                  <a:schemeClr val="bg1"/>
                </a:solidFill>
              </a:rPr>
              <a:t>），（澳）汤姆森（</a:t>
            </a:r>
            <a:r>
              <a:rPr lang="en-US" altLang="zh-CN" dirty="0">
                <a:solidFill>
                  <a:schemeClr val="bg1"/>
                </a:solidFill>
              </a:rPr>
              <a:t>Thomson</a:t>
            </a:r>
            <a:r>
              <a:rPr lang="zh-CN" altLang="zh-CN" dirty="0">
                <a:solidFill>
                  <a:schemeClr val="bg1"/>
                </a:solidFill>
              </a:rPr>
              <a:t>，</a:t>
            </a:r>
            <a:r>
              <a:rPr lang="en-US" altLang="zh-CN" dirty="0">
                <a:solidFill>
                  <a:schemeClr val="bg1"/>
                </a:solidFill>
              </a:rPr>
              <a:t>L.</a:t>
            </a:r>
            <a:r>
              <a:rPr lang="zh-CN" altLang="zh-CN" dirty="0">
                <a:solidFill>
                  <a:schemeClr val="bg1"/>
                </a:solidFill>
              </a:rPr>
              <a:t>）著；武欣等译</a:t>
            </a:r>
            <a:r>
              <a:rPr lang="en-US" altLang="zh-CN" dirty="0">
                <a:solidFill>
                  <a:schemeClr val="bg1"/>
                </a:solidFill>
              </a:rPr>
              <a:t> 2009</a:t>
            </a:r>
            <a:r>
              <a:rPr lang="zh-CN" altLang="zh-CN" dirty="0">
                <a:solidFill>
                  <a:schemeClr val="bg1"/>
                </a:solidFill>
              </a:rPr>
              <a:t>年</a:t>
            </a:r>
            <a:r>
              <a:rPr lang="en-US" altLang="zh-CN" dirty="0">
                <a:solidFill>
                  <a:schemeClr val="bg1"/>
                </a:solidFill>
              </a:rPr>
              <a:t>4</a:t>
            </a:r>
            <a:r>
              <a:rPr lang="zh-CN" altLang="zh-CN" dirty="0">
                <a:solidFill>
                  <a:schemeClr val="bg1"/>
                </a:solidFill>
              </a:rPr>
              <a:t>月第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zh-CN" dirty="0">
                <a:solidFill>
                  <a:schemeClr val="bg1"/>
                </a:solidFill>
              </a:rPr>
              <a:t>版</a:t>
            </a:r>
          </a:p>
          <a:p>
            <a:endParaRPr lang="zh-CN" altLang="zh-CN" dirty="0">
              <a:solidFill>
                <a:schemeClr val="bg1"/>
              </a:solidFill>
            </a:endParaRPr>
          </a:p>
        </p:txBody>
      </p:sp>
      <p:sp>
        <p:nvSpPr>
          <p:cNvPr id="5" name="Oval 99">
            <a:hlinkClick r:id="" action="ppaction://noaction"/>
            <a:extLst>
              <a:ext uri="{FF2B5EF4-FFF2-40B4-BE49-F238E27FC236}">
                <a16:creationId xmlns:a16="http://schemas.microsoft.com/office/drawing/2014/main" id="{AF879A32-A33C-4AEF-8D33-77897709CFE8}"/>
              </a:ext>
            </a:extLst>
          </p:cNvPr>
          <p:cNvSpPr/>
          <p:nvPr/>
        </p:nvSpPr>
        <p:spPr>
          <a:xfrm>
            <a:off x="7601163" y="6009533"/>
            <a:ext cx="697643" cy="697643"/>
          </a:xfrm>
          <a:prstGeom prst="ellipse">
            <a:avLst/>
          </a:prstGeom>
          <a:solidFill>
            <a:srgbClr val="30B695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89624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8330" y="523239"/>
            <a:ext cx="5949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Raleway" panose="020B0003030101060003" pitchFamily="34" charset="0"/>
              </a:rPr>
              <a:t>参考资料</a:t>
            </a:r>
            <a:r>
              <a:rPr lang="en-US" altLang="zh-CN" sz="3600" b="1" dirty="0">
                <a:solidFill>
                  <a:schemeClr val="bg1"/>
                </a:solidFill>
                <a:latin typeface="Raleway" panose="020B0003030101060003" pitchFamily="34" charset="0"/>
              </a:rPr>
              <a:t>——</a:t>
            </a:r>
            <a:r>
              <a:rPr lang="zh-CN" altLang="en-US" sz="3600" dirty="0">
                <a:solidFill>
                  <a:schemeClr val="bg1"/>
                </a:solidFill>
              </a:rPr>
              <a:t>硕士论文及文档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3822" y="1169570"/>
            <a:ext cx="797844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【8】</a:t>
            </a:r>
            <a:r>
              <a:rPr lang="zh-CN" altLang="en-US" dirty="0">
                <a:solidFill>
                  <a:schemeClr val="bg1"/>
                </a:solidFill>
              </a:rPr>
              <a:t>案例库系统介绍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学院本科教学会议</a:t>
            </a:r>
            <a:r>
              <a:rPr lang="en-US" altLang="zh-CN" dirty="0">
                <a:solidFill>
                  <a:schemeClr val="bg1"/>
                </a:solidFill>
              </a:rPr>
              <a:t>-2010-3-6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【9】“</a:t>
            </a:r>
            <a:r>
              <a:rPr lang="zh-CN" altLang="en-US" dirty="0">
                <a:solidFill>
                  <a:schemeClr val="bg1"/>
                </a:solidFill>
              </a:rPr>
              <a:t>基于项目的案例学习系统”学习评价模型的设计与实现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王明成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【10】</a:t>
            </a:r>
            <a:r>
              <a:rPr lang="zh-CN" altLang="en-US" dirty="0">
                <a:solidFill>
                  <a:schemeClr val="bg1"/>
                </a:solidFill>
              </a:rPr>
              <a:t>项目化案例对象的研究与设计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徐鹏飞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【11】</a:t>
            </a:r>
            <a:r>
              <a:rPr lang="zh-CN" altLang="en-US" dirty="0">
                <a:solidFill>
                  <a:schemeClr val="bg1"/>
                </a:solidFill>
              </a:rPr>
              <a:t>项目化案例对象的研究与设计 </a:t>
            </a:r>
            <a:r>
              <a:rPr lang="en-US" altLang="zh-CN" dirty="0">
                <a:solidFill>
                  <a:schemeClr val="bg1"/>
                </a:solidFill>
              </a:rPr>
              <a:t>- </a:t>
            </a:r>
            <a:r>
              <a:rPr lang="zh-CN" altLang="en-US" dirty="0">
                <a:solidFill>
                  <a:schemeClr val="bg1"/>
                </a:solidFill>
              </a:rPr>
              <a:t>修改版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【12】pbcls</a:t>
            </a:r>
            <a:r>
              <a:rPr lang="zh-CN" altLang="en-US" dirty="0">
                <a:solidFill>
                  <a:schemeClr val="bg1"/>
                </a:solidFill>
              </a:rPr>
              <a:t>用户手册</a:t>
            </a:r>
            <a:r>
              <a:rPr lang="en-US" altLang="zh-CN" dirty="0">
                <a:solidFill>
                  <a:schemeClr val="bg1"/>
                </a:solidFill>
              </a:rPr>
              <a:t>-2013-5-26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【13】</a:t>
            </a:r>
            <a:r>
              <a:rPr lang="zh-CN" altLang="en-US" dirty="0">
                <a:solidFill>
                  <a:schemeClr val="bg1"/>
                </a:solidFill>
              </a:rPr>
              <a:t>案例教学系统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【14】</a:t>
            </a:r>
            <a:r>
              <a:rPr lang="zh-CN" altLang="en-US" dirty="0">
                <a:solidFill>
                  <a:schemeClr val="bg1"/>
                </a:solidFill>
              </a:rPr>
              <a:t>王朝成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基于项目的案例学习系统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最终版</a:t>
            </a:r>
          </a:p>
          <a:p>
            <a:endParaRPr lang="zh-CN" altLang="zh-CN" dirty="0">
              <a:solidFill>
                <a:schemeClr val="bg1"/>
              </a:solidFill>
            </a:endParaRPr>
          </a:p>
        </p:txBody>
      </p:sp>
      <p:sp>
        <p:nvSpPr>
          <p:cNvPr id="5" name="Oval 99">
            <a:hlinkClick r:id="" action="ppaction://noaction"/>
            <a:extLst>
              <a:ext uri="{FF2B5EF4-FFF2-40B4-BE49-F238E27FC236}">
                <a16:creationId xmlns:a16="http://schemas.microsoft.com/office/drawing/2014/main" id="{AF879A32-A33C-4AEF-8D33-77897709CFE8}"/>
              </a:ext>
            </a:extLst>
          </p:cNvPr>
          <p:cNvSpPr/>
          <p:nvPr/>
        </p:nvSpPr>
        <p:spPr>
          <a:xfrm>
            <a:off x="7601163" y="6009533"/>
            <a:ext cx="697643" cy="697643"/>
          </a:xfrm>
          <a:prstGeom prst="ellipse">
            <a:avLst/>
          </a:prstGeom>
          <a:solidFill>
            <a:srgbClr val="30B695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235582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191160" y="5304988"/>
            <a:ext cx="6858000" cy="122288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grpSp>
        <p:nvGrpSpPr>
          <p:cNvPr id="87" name="Group 86"/>
          <p:cNvGrpSpPr/>
          <p:nvPr/>
        </p:nvGrpSpPr>
        <p:grpSpPr>
          <a:xfrm>
            <a:off x="2382025" y="938603"/>
            <a:ext cx="1062389" cy="2076192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149791" y="1254416"/>
            <a:ext cx="1580312" cy="1466228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sp>
        <p:nvSpPr>
          <p:cNvPr id="834" name="Oval 833"/>
          <p:cNvSpPr/>
          <p:nvPr/>
        </p:nvSpPr>
        <p:spPr>
          <a:xfrm>
            <a:off x="1482901" y="1082449"/>
            <a:ext cx="211637" cy="211637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836" name="TextBox 835"/>
          <p:cNvSpPr txBox="1"/>
          <p:nvPr/>
        </p:nvSpPr>
        <p:spPr>
          <a:xfrm>
            <a:off x="3696539" y="397808"/>
            <a:ext cx="3506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用户识别</a:t>
            </a:r>
            <a:endParaRPr lang="zh-CN" altLang="zh-CN" sz="3200" b="1" dirty="0">
              <a:solidFill>
                <a:schemeClr val="bg1"/>
              </a:solidFill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FABCA92C-D93E-4B0A-B806-1D43BE70114B}"/>
              </a:ext>
            </a:extLst>
          </p:cNvPr>
          <p:cNvSpPr txBox="1"/>
          <p:nvPr/>
        </p:nvSpPr>
        <p:spPr>
          <a:xfrm>
            <a:off x="5308600" y="1006808"/>
            <a:ext cx="314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用户群及其分类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E6E58E16-7CEB-4E27-A5D9-F8978A39D595}"/>
              </a:ext>
            </a:extLst>
          </p:cNvPr>
          <p:cNvSpPr txBox="1"/>
          <p:nvPr/>
        </p:nvSpPr>
        <p:spPr>
          <a:xfrm>
            <a:off x="3814871" y="1744794"/>
            <a:ext cx="44485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用户群：教授工程性学科的老师、学习工程性学科的广大学生、各个工程性领域的专业人员及管理人员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5071F97-540D-4463-8088-37521F6065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518475"/>
              </p:ext>
            </p:extLst>
          </p:nvPr>
        </p:nvGraphicFramePr>
        <p:xfrm>
          <a:off x="1450879" y="2835699"/>
          <a:ext cx="6812587" cy="35629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4726">
                  <a:extLst>
                    <a:ext uri="{9D8B030D-6E8A-4147-A177-3AD203B41FA5}">
                      <a16:colId xmlns:a16="http://schemas.microsoft.com/office/drawing/2014/main" val="2670832637"/>
                    </a:ext>
                  </a:extLst>
                </a:gridCol>
                <a:gridCol w="1047838">
                  <a:extLst>
                    <a:ext uri="{9D8B030D-6E8A-4147-A177-3AD203B41FA5}">
                      <a16:colId xmlns:a16="http://schemas.microsoft.com/office/drawing/2014/main" val="2972699244"/>
                    </a:ext>
                  </a:extLst>
                </a:gridCol>
                <a:gridCol w="1978245">
                  <a:extLst>
                    <a:ext uri="{9D8B030D-6E8A-4147-A177-3AD203B41FA5}">
                      <a16:colId xmlns:a16="http://schemas.microsoft.com/office/drawing/2014/main" val="2116148167"/>
                    </a:ext>
                  </a:extLst>
                </a:gridCol>
                <a:gridCol w="2381449">
                  <a:extLst>
                    <a:ext uri="{9D8B030D-6E8A-4147-A177-3AD203B41FA5}">
                      <a16:colId xmlns:a16="http://schemas.microsoft.com/office/drawing/2014/main" val="2526366584"/>
                    </a:ext>
                  </a:extLst>
                </a:gridCol>
                <a:gridCol w="710329">
                  <a:extLst>
                    <a:ext uri="{9D8B030D-6E8A-4147-A177-3AD203B41FA5}">
                      <a16:colId xmlns:a16="http://schemas.microsoft.com/office/drawing/2014/main" val="3176332379"/>
                    </a:ext>
                  </a:extLst>
                </a:gridCol>
              </a:tblGrid>
              <a:tr h="20889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干系人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角色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选择原因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联系方式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地址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41845614"/>
                  </a:ext>
                </a:extLst>
              </a:tr>
              <a:tr h="101600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杨枨老师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教师用户代表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软件工程专业的资深教师</a:t>
                      </a:r>
                      <a:r>
                        <a:rPr lang="zh-CN" sz="1200" kern="100">
                          <a:effectLst/>
                        </a:rPr>
                        <a:t>，有多年的《软件工程基础》、《软件需求分析与设计》等工程性课程的教学经验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手机号码：</a:t>
                      </a:r>
                      <a:r>
                        <a:rPr lang="en-US" sz="1400" kern="100">
                          <a:effectLst/>
                        </a:rPr>
                        <a:t>13357102333</a:t>
                      </a:r>
                      <a:endParaRPr lang="zh-CN" sz="12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微信：</a:t>
                      </a:r>
                      <a:r>
                        <a:rPr lang="en-US" sz="1400" kern="100">
                          <a:effectLst/>
                        </a:rPr>
                        <a:t>Holley Yang</a:t>
                      </a:r>
                      <a:endParaRPr lang="zh-CN" sz="12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邮箱：</a:t>
                      </a:r>
                      <a:r>
                        <a:rPr lang="en-US" sz="1400" u="none" strike="noStrike" kern="100">
                          <a:effectLst/>
                          <a:hlinkClick r:id="rId2"/>
                        </a:rPr>
                        <a:t>yangc@zucc.edu.cn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理四</a:t>
                      </a:r>
                      <a:r>
                        <a:rPr lang="en-US" sz="1400" kern="100">
                          <a:effectLst/>
                        </a:rPr>
                        <a:t>-506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36017259"/>
                  </a:ext>
                </a:extLst>
              </a:tr>
              <a:tr h="62669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杨枨老师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案例管理员用户代表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资深的项目经理</a:t>
                      </a:r>
                      <a:r>
                        <a:rPr lang="zh-CN" sz="1400" kern="100">
                          <a:effectLst/>
                        </a:rPr>
                        <a:t>，对软件工程学科有很深入的研究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手机号码：</a:t>
                      </a:r>
                      <a:r>
                        <a:rPr lang="en-US" sz="1400" kern="100">
                          <a:effectLst/>
                        </a:rPr>
                        <a:t>13357102333</a:t>
                      </a:r>
                      <a:endParaRPr lang="zh-CN" sz="12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微信：</a:t>
                      </a:r>
                      <a:r>
                        <a:rPr lang="en-US" sz="1400" kern="100">
                          <a:effectLst/>
                        </a:rPr>
                        <a:t>Holley Yang</a:t>
                      </a:r>
                      <a:endParaRPr lang="zh-CN" sz="12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邮箱：</a:t>
                      </a:r>
                      <a:r>
                        <a:rPr lang="en-US" sz="1400" u="none" strike="noStrike" kern="100">
                          <a:effectLst/>
                          <a:hlinkClick r:id="rId2"/>
                        </a:rPr>
                        <a:t>yangc@zucc.edu.cn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理四</a:t>
                      </a:r>
                      <a:r>
                        <a:rPr lang="en-US" sz="1400" kern="100">
                          <a:effectLst/>
                        </a:rPr>
                        <a:t>-506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22894697"/>
                  </a:ext>
                </a:extLst>
              </a:tr>
              <a:tr h="104448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冯一鸣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学生用户代表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是软件工程专业的学生，对本专业学科比较了解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学号：</a:t>
                      </a:r>
                      <a:r>
                        <a:rPr lang="en-US" sz="1400" kern="100" dirty="0">
                          <a:effectLst/>
                        </a:rPr>
                        <a:t>31601390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手机号码：</a:t>
                      </a:r>
                      <a:r>
                        <a:rPr lang="en-US" sz="1400" kern="100" dirty="0">
                          <a:effectLst/>
                        </a:rPr>
                        <a:t>13757387202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微信：</a:t>
                      </a:r>
                      <a:r>
                        <a:rPr lang="en-US" sz="1400" kern="100" dirty="0">
                          <a:effectLst/>
                        </a:rPr>
                        <a:t>13757387202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邮箱：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u="none" strike="noStrike" kern="100" dirty="0">
                          <a:effectLst/>
                          <a:hlinkClick r:id="rId3"/>
                        </a:rPr>
                        <a:t>31601390@stu.zucc.edu.cn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弘毅</a:t>
                      </a:r>
                      <a:r>
                        <a:rPr lang="en-US" sz="1400" kern="100">
                          <a:effectLst/>
                        </a:rPr>
                        <a:t>1-610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30185388"/>
                  </a:ext>
                </a:extLst>
              </a:tr>
              <a:tr h="62669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潘琳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后台管理员用户代表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通过</a:t>
                      </a:r>
                      <a:r>
                        <a:rPr lang="zh-CN" sz="1400" kern="100" dirty="0">
                          <a:effectLst/>
                        </a:rPr>
                        <a:t>杨老师推荐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手机号码：</a:t>
                      </a:r>
                      <a:r>
                        <a:rPr lang="en-US" sz="1400" kern="100">
                          <a:effectLst/>
                        </a:rPr>
                        <a:t>15988157341</a:t>
                      </a:r>
                      <a:endParaRPr lang="zh-CN" sz="12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邮箱：</a:t>
                      </a:r>
                      <a:r>
                        <a:rPr lang="en-US" sz="1400" kern="100">
                          <a:effectLst/>
                        </a:rPr>
                        <a:t>ohllin@163.com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惟学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18983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876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9" grpId="0"/>
      <p:bldP spid="8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8330" y="523239"/>
            <a:ext cx="45640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Raleway" panose="020B0003030101060003" pitchFamily="34" charset="0"/>
              </a:rPr>
              <a:t>参考资料</a:t>
            </a:r>
            <a:r>
              <a:rPr lang="en-US" altLang="zh-CN" sz="3600" b="1" dirty="0">
                <a:solidFill>
                  <a:schemeClr val="bg1"/>
                </a:solidFill>
                <a:latin typeface="Raleway" panose="020B0003030101060003" pitchFamily="34" charset="0"/>
              </a:rPr>
              <a:t>——</a:t>
            </a:r>
            <a:r>
              <a:rPr lang="zh-CN" altLang="zh-CN" sz="3600" dirty="0">
                <a:solidFill>
                  <a:schemeClr val="bg1"/>
                </a:solidFill>
              </a:rPr>
              <a:t>网页资料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3268" y="1169570"/>
            <a:ext cx="85590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PHP</a:t>
            </a:r>
            <a:r>
              <a:rPr lang="zh-CN" altLang="zh-CN" dirty="0">
                <a:solidFill>
                  <a:schemeClr val="bg1"/>
                </a:solidFill>
              </a:rPr>
              <a:t>开发工具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【15】http://www.studyems.com/network/06d8f9cfc32d78ea.html    2018.10.13 13:43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Web</a:t>
            </a:r>
            <a:r>
              <a:rPr lang="zh-CN" altLang="zh-CN" dirty="0">
                <a:solidFill>
                  <a:schemeClr val="bg1"/>
                </a:solidFill>
              </a:rPr>
              <a:t>服务器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【18】https://blog.csdn.net/qq_31763129/article/details/79984847    2018.10.13 14:17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【19】https://www.oschina.net/question/1446507_156701    2018.10.13 15:07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zh-CN" altLang="zh-CN" dirty="0">
                <a:solidFill>
                  <a:schemeClr val="bg1"/>
                </a:solidFill>
              </a:rPr>
              <a:t>建模工具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【20】https://blog.csdn.net/u014020534/article/details/71242142    2018.10.14 10:36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建站方式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【21】https://blog.csdn.net/weixin_42134789/article/details/80753010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            2018.10.20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21:39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【22】https://static.oschina.net/news/94081/java-web-frameworks-compare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            2018.10.20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21:50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【23】https://blog.csdn.net/ifyouwanttogo/article/details/80491536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            2018.10.20 22:16</a:t>
            </a:r>
          </a:p>
        </p:txBody>
      </p:sp>
      <p:sp>
        <p:nvSpPr>
          <p:cNvPr id="5" name="Oval 99">
            <a:hlinkClick r:id="" action="ppaction://noaction"/>
            <a:extLst>
              <a:ext uri="{FF2B5EF4-FFF2-40B4-BE49-F238E27FC236}">
                <a16:creationId xmlns:a16="http://schemas.microsoft.com/office/drawing/2014/main" id="{AF879A32-A33C-4AEF-8D33-77897709CFE8}"/>
              </a:ext>
            </a:extLst>
          </p:cNvPr>
          <p:cNvSpPr/>
          <p:nvPr/>
        </p:nvSpPr>
        <p:spPr>
          <a:xfrm>
            <a:off x="7601163" y="6009533"/>
            <a:ext cx="697643" cy="697643"/>
          </a:xfrm>
          <a:prstGeom prst="ellipse">
            <a:avLst/>
          </a:prstGeom>
          <a:solidFill>
            <a:srgbClr val="30B695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52200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64723" y="2880861"/>
            <a:ext cx="2757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分工及绩效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348405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8330" y="523239"/>
            <a:ext cx="2501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Raleway" panose="020B0003030101060003" pitchFamily="34" charset="0"/>
              </a:rPr>
              <a:t>分工及绩效</a:t>
            </a:r>
            <a:endParaRPr lang="id-ID" sz="3600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5" name="Oval 99">
            <a:hlinkClick r:id="" action="ppaction://noaction"/>
            <a:extLst>
              <a:ext uri="{FF2B5EF4-FFF2-40B4-BE49-F238E27FC236}">
                <a16:creationId xmlns:a16="http://schemas.microsoft.com/office/drawing/2014/main" id="{AF879A32-A33C-4AEF-8D33-77897709CFE8}"/>
              </a:ext>
            </a:extLst>
          </p:cNvPr>
          <p:cNvSpPr/>
          <p:nvPr/>
        </p:nvSpPr>
        <p:spPr>
          <a:xfrm>
            <a:off x="7601163" y="6009533"/>
            <a:ext cx="697643" cy="697643"/>
          </a:xfrm>
          <a:prstGeom prst="ellipse">
            <a:avLst/>
          </a:prstGeom>
          <a:solidFill>
            <a:srgbClr val="30B695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DBD376B-80F2-4183-A92C-0A440D4F1B96}"/>
              </a:ext>
            </a:extLst>
          </p:cNvPr>
          <p:cNvGrpSpPr/>
          <p:nvPr/>
        </p:nvGrpSpPr>
        <p:grpSpPr>
          <a:xfrm>
            <a:off x="1020931" y="1169570"/>
            <a:ext cx="6631859" cy="5224845"/>
            <a:chOff x="1020931" y="1556889"/>
            <a:chExt cx="6631859" cy="3161196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247056B-EACC-494C-A398-2269FEBE8670}"/>
                </a:ext>
              </a:extLst>
            </p:cNvPr>
            <p:cNvSpPr txBox="1"/>
            <p:nvPr/>
          </p:nvSpPr>
          <p:spPr>
            <a:xfrm>
              <a:off x="1020932" y="1556889"/>
              <a:ext cx="488271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陈铉文（组长）：评审</a:t>
              </a:r>
              <a:r>
                <a:rPr lang="en-US" altLang="zh-CN" dirty="0">
                  <a:solidFill>
                    <a:schemeClr val="bg1"/>
                  </a:solidFill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</a:rPr>
                <a:t>制作、愿景与范围文档起草、参与编写用例场景、参与活动图、对话框图绘制、复制顺序图部署图绘制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D04042A-001B-43F2-A16C-7C9B4EA88221}"/>
                </a:ext>
              </a:extLst>
            </p:cNvPr>
            <p:cNvSpPr txBox="1"/>
            <p:nvPr/>
          </p:nvSpPr>
          <p:spPr>
            <a:xfrm>
              <a:off x="1020931" y="2249980"/>
              <a:ext cx="4882717" cy="558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章奇妙：参与编写用例场景、参与活动图、对话框图绘制、参与界面原型制作、负责测试用例编写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BFEFEAA-9F0D-4915-8474-0B8C0710A410}"/>
                </a:ext>
              </a:extLst>
            </p:cNvPr>
            <p:cNvSpPr txBox="1"/>
            <p:nvPr/>
          </p:nvSpPr>
          <p:spPr>
            <a:xfrm>
              <a:off x="1020931" y="3701166"/>
              <a:ext cx="4812601" cy="558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于坤：愿景与范围文档起草、参与编写用例场景、参与活动图、对话框图绘制、负责各个文档完善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8B88176-609F-40CD-BFF1-BA248488815D}"/>
                </a:ext>
              </a:extLst>
            </p:cNvPr>
            <p:cNvSpPr txBox="1"/>
            <p:nvPr/>
          </p:nvSpPr>
          <p:spPr>
            <a:xfrm>
              <a:off x="1020931" y="2923916"/>
              <a:ext cx="4812601" cy="726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张威杰：参与编写用例场景、参与活动图、对话框图绘制、参与界面原型制作、负责数据字典编写、</a:t>
              </a:r>
              <a:r>
                <a:rPr lang="en-US" altLang="zh-CN" dirty="0">
                  <a:solidFill>
                    <a:schemeClr val="bg1"/>
                  </a:solidFill>
                </a:rPr>
                <a:t>ER</a:t>
              </a:r>
              <a:r>
                <a:rPr lang="zh-CN" altLang="en-US" dirty="0">
                  <a:solidFill>
                    <a:schemeClr val="bg1"/>
                  </a:solidFill>
                </a:rPr>
                <a:t>图绘制、编写</a:t>
              </a:r>
              <a:r>
                <a:rPr lang="en-US" altLang="zh-CN" dirty="0">
                  <a:solidFill>
                    <a:schemeClr val="bg1"/>
                  </a:solidFill>
                </a:rPr>
                <a:t>JAD</a:t>
              </a:r>
              <a:r>
                <a:rPr lang="zh-CN" altLang="en-US" dirty="0">
                  <a:solidFill>
                    <a:schemeClr val="bg1"/>
                  </a:solidFill>
                </a:rPr>
                <a:t>会议记录、用户群分类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636D207-5856-4971-9163-EDBCFFB98AD8}"/>
                </a:ext>
              </a:extLst>
            </p:cNvPr>
            <p:cNvSpPr txBox="1"/>
            <p:nvPr/>
          </p:nvSpPr>
          <p:spPr>
            <a:xfrm>
              <a:off x="1020932" y="4327034"/>
              <a:ext cx="4882717" cy="391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刘值成：负责界面原型制作、参与编写用例场景、参与活动图、对话框</a:t>
              </a:r>
              <a:r>
                <a:rPr lang="zh-CN" altLang="en-US">
                  <a:solidFill>
                    <a:schemeClr val="bg1"/>
                  </a:solidFill>
                </a:rPr>
                <a:t>图绘制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6F2D9426-48BA-48F2-8F5F-CB5C628BC89D}"/>
                </a:ext>
              </a:extLst>
            </p:cNvPr>
            <p:cNvSpPr txBox="1"/>
            <p:nvPr/>
          </p:nvSpPr>
          <p:spPr>
            <a:xfrm>
              <a:off x="6942339" y="1556889"/>
              <a:ext cx="710451" cy="223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88.29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9436498-876F-4143-9DD6-288A1DB41711}"/>
                </a:ext>
              </a:extLst>
            </p:cNvPr>
            <p:cNvSpPr txBox="1"/>
            <p:nvPr/>
          </p:nvSpPr>
          <p:spPr>
            <a:xfrm>
              <a:off x="6942339" y="3103110"/>
              <a:ext cx="710451" cy="223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91.08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4B77313-0A17-40E3-9ECE-318BD11E68D8}"/>
                </a:ext>
              </a:extLst>
            </p:cNvPr>
            <p:cNvSpPr txBox="1"/>
            <p:nvPr/>
          </p:nvSpPr>
          <p:spPr>
            <a:xfrm>
              <a:off x="6942339" y="2368490"/>
              <a:ext cx="710451" cy="223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90.76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595714A-18FB-4F18-9CF8-12A527B135A3}"/>
                </a:ext>
              </a:extLst>
            </p:cNvPr>
            <p:cNvSpPr txBox="1"/>
            <p:nvPr/>
          </p:nvSpPr>
          <p:spPr>
            <a:xfrm>
              <a:off x="6942339" y="3795608"/>
              <a:ext cx="710451" cy="223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91.36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9ACD791-6142-4C72-8326-ABC63A6EFF5E}"/>
                </a:ext>
              </a:extLst>
            </p:cNvPr>
            <p:cNvSpPr txBox="1"/>
            <p:nvPr/>
          </p:nvSpPr>
          <p:spPr>
            <a:xfrm>
              <a:off x="6942339" y="4327034"/>
              <a:ext cx="710451" cy="223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90.31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66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8330" y="523239"/>
            <a:ext cx="1574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Raleway" panose="020B0003030101060003" pitchFamily="34" charset="0"/>
              </a:rPr>
              <a:t>折线图</a:t>
            </a:r>
            <a:endParaRPr lang="id-ID" sz="3600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5" name="Oval 99">
            <a:hlinkClick r:id="" action="ppaction://noaction"/>
            <a:extLst>
              <a:ext uri="{FF2B5EF4-FFF2-40B4-BE49-F238E27FC236}">
                <a16:creationId xmlns:a16="http://schemas.microsoft.com/office/drawing/2014/main" id="{AF879A32-A33C-4AEF-8D33-77897709CFE8}"/>
              </a:ext>
            </a:extLst>
          </p:cNvPr>
          <p:cNvSpPr/>
          <p:nvPr/>
        </p:nvSpPr>
        <p:spPr>
          <a:xfrm>
            <a:off x="7601163" y="6009533"/>
            <a:ext cx="697643" cy="697643"/>
          </a:xfrm>
          <a:prstGeom prst="ellipse">
            <a:avLst/>
          </a:prstGeom>
          <a:solidFill>
            <a:srgbClr val="30B695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84253C1-8E04-4922-BE3B-C4271B8EC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1352550"/>
            <a:ext cx="740092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2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401" y="1952596"/>
            <a:ext cx="2411033" cy="3179384"/>
          </a:xfrm>
          <a:prstGeom prst="rect">
            <a:avLst/>
          </a:prstGeom>
        </p:spPr>
      </p:pic>
      <p:pic>
        <p:nvPicPr>
          <p:cNvPr id="25" name="Picture 24" descr="1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460" y="1968783"/>
            <a:ext cx="3581795" cy="2393833"/>
          </a:xfrm>
          <a:prstGeom prst="rect">
            <a:avLst/>
          </a:prstGeom>
        </p:spPr>
      </p:pic>
      <p:pic>
        <p:nvPicPr>
          <p:cNvPr id="26" name="Picture 25" descr="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227" y="2790564"/>
            <a:ext cx="3473296" cy="2222910"/>
          </a:xfrm>
          <a:prstGeom prst="rect">
            <a:avLst/>
          </a:prstGeom>
        </p:spPr>
      </p:pic>
      <p:pic>
        <p:nvPicPr>
          <p:cNvPr id="27" name="Picture 26" descr="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0582" y="1952614"/>
            <a:ext cx="1982404" cy="1433939"/>
          </a:xfrm>
          <a:prstGeom prst="rect">
            <a:avLst/>
          </a:prstGeom>
        </p:spPr>
      </p:pic>
      <p:pic>
        <p:nvPicPr>
          <p:cNvPr id="28" name="Picture 27" descr="1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5937" y="2919845"/>
            <a:ext cx="1586396" cy="660998"/>
          </a:xfrm>
          <a:prstGeom prst="rect">
            <a:avLst/>
          </a:prstGeom>
        </p:spPr>
      </p:pic>
      <p:pic>
        <p:nvPicPr>
          <p:cNvPr id="29" name="Picture 28" descr="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9156" y="1899018"/>
            <a:ext cx="1047013" cy="1875248"/>
          </a:xfrm>
          <a:prstGeom prst="rect">
            <a:avLst/>
          </a:prstGeom>
        </p:spPr>
      </p:pic>
      <p:pic>
        <p:nvPicPr>
          <p:cNvPr id="30" name="Picture 29" descr="4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39747" y="2220489"/>
            <a:ext cx="910835" cy="910835"/>
          </a:xfrm>
          <a:prstGeom prst="rect">
            <a:avLst/>
          </a:prstGeom>
        </p:spPr>
      </p:pic>
      <p:pic>
        <p:nvPicPr>
          <p:cNvPr id="31" name="Picture 30" descr="5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18276" y="2006175"/>
            <a:ext cx="1077635" cy="571148"/>
          </a:xfrm>
          <a:prstGeom prst="rect">
            <a:avLst/>
          </a:prstGeom>
        </p:spPr>
      </p:pic>
      <p:pic>
        <p:nvPicPr>
          <p:cNvPr id="32" name="Picture 31" descr="6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76323" y="2059754"/>
            <a:ext cx="635192" cy="535785"/>
          </a:xfrm>
          <a:prstGeom prst="rect">
            <a:avLst/>
          </a:prstGeom>
        </p:spPr>
      </p:pic>
      <p:pic>
        <p:nvPicPr>
          <p:cNvPr id="33" name="Picture 32" descr="8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650581" y="3988580"/>
            <a:ext cx="401085" cy="434377"/>
          </a:xfrm>
          <a:prstGeom prst="rect">
            <a:avLst/>
          </a:prstGeom>
        </p:spPr>
      </p:pic>
      <p:pic>
        <p:nvPicPr>
          <p:cNvPr id="34" name="Picture 33" descr="9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58732" y="2837222"/>
            <a:ext cx="869566" cy="626087"/>
          </a:xfrm>
          <a:prstGeom prst="rect">
            <a:avLst/>
          </a:prstGeom>
        </p:spPr>
      </p:pic>
      <p:pic>
        <p:nvPicPr>
          <p:cNvPr id="35" name="Picture 34" descr="10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81238" y="4169641"/>
            <a:ext cx="1384540" cy="83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13529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500"/>
                            </p:stCondLst>
                            <p:childTnLst>
                              <p:par>
                                <p:cTn id="74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00"/>
                            </p:stCondLst>
                            <p:childTnLst>
                              <p:par>
                                <p:cTn id="86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000"/>
                            </p:stCondLst>
                            <p:childTnLst>
                              <p:par>
                                <p:cTn id="92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500"/>
                            </p:stCondLst>
                            <p:childTnLst>
                              <p:par>
                                <p:cTn id="98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000"/>
                            </p:stCondLst>
                            <p:childTnLst>
                              <p:par>
                                <p:cTn id="104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500"/>
                            </p:stCondLst>
                            <p:childTnLst>
                              <p:par>
                                <p:cTn id="110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6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2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8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34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191160" y="5304988"/>
            <a:ext cx="6858000" cy="122288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grpSp>
        <p:nvGrpSpPr>
          <p:cNvPr id="87" name="Group 86"/>
          <p:cNvGrpSpPr/>
          <p:nvPr/>
        </p:nvGrpSpPr>
        <p:grpSpPr>
          <a:xfrm>
            <a:off x="2382025" y="938603"/>
            <a:ext cx="1062389" cy="2076192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149791" y="1254416"/>
            <a:ext cx="1580312" cy="1466228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sp>
        <p:nvSpPr>
          <p:cNvPr id="834" name="Oval 833"/>
          <p:cNvSpPr/>
          <p:nvPr/>
        </p:nvSpPr>
        <p:spPr>
          <a:xfrm>
            <a:off x="1482901" y="1082449"/>
            <a:ext cx="211637" cy="211637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836" name="TextBox 835"/>
          <p:cNvSpPr txBox="1"/>
          <p:nvPr/>
        </p:nvSpPr>
        <p:spPr>
          <a:xfrm>
            <a:off x="3654206" y="274732"/>
            <a:ext cx="3506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用户识别</a:t>
            </a:r>
            <a:endParaRPr lang="zh-CN" altLang="zh-CN" sz="3200" b="1" dirty="0">
              <a:solidFill>
                <a:schemeClr val="bg1"/>
              </a:solidFill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FABCA92C-D93E-4B0A-B806-1D43BE70114B}"/>
              </a:ext>
            </a:extLst>
          </p:cNvPr>
          <p:cNvSpPr txBox="1"/>
          <p:nvPr/>
        </p:nvSpPr>
        <p:spPr>
          <a:xfrm>
            <a:off x="5300133" y="818748"/>
            <a:ext cx="314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用户代表邀请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9AAD42-1BE3-48E9-849B-6A2CE7893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39" y="1210560"/>
            <a:ext cx="7646527" cy="565119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2992F61-22C1-4580-A5EC-6B7239C7A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612620"/>
            <a:ext cx="621982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93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191160" y="5304988"/>
            <a:ext cx="6858000" cy="122288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grpSp>
        <p:nvGrpSpPr>
          <p:cNvPr id="87" name="Group 86"/>
          <p:cNvGrpSpPr/>
          <p:nvPr/>
        </p:nvGrpSpPr>
        <p:grpSpPr>
          <a:xfrm>
            <a:off x="2382025" y="938603"/>
            <a:ext cx="1062389" cy="2076192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149791" y="1254416"/>
            <a:ext cx="1580312" cy="1466228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sp>
        <p:nvSpPr>
          <p:cNvPr id="834" name="Oval 833"/>
          <p:cNvSpPr/>
          <p:nvPr/>
        </p:nvSpPr>
        <p:spPr>
          <a:xfrm>
            <a:off x="1482901" y="1082449"/>
            <a:ext cx="211637" cy="211637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836" name="TextBox 835"/>
          <p:cNvSpPr txBox="1"/>
          <p:nvPr/>
        </p:nvSpPr>
        <p:spPr>
          <a:xfrm>
            <a:off x="3654206" y="274732"/>
            <a:ext cx="3506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用户识别</a:t>
            </a:r>
            <a:endParaRPr lang="zh-CN" altLang="zh-CN" sz="3200" b="1" dirty="0">
              <a:solidFill>
                <a:schemeClr val="bg1"/>
              </a:solidFill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FABCA92C-D93E-4B0A-B806-1D43BE70114B}"/>
              </a:ext>
            </a:extLst>
          </p:cNvPr>
          <p:cNvSpPr txBox="1"/>
          <p:nvPr/>
        </p:nvSpPr>
        <p:spPr>
          <a:xfrm>
            <a:off x="5300133" y="818748"/>
            <a:ext cx="314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用户代表邀请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999AF9A-D663-44AC-A5AB-22BCEE39E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45" y="1224650"/>
            <a:ext cx="6490885" cy="56333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2CE4D66-E1FB-4383-AD01-C14F71A3C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714313"/>
            <a:ext cx="440055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9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7207</TotalTime>
  <Words>2705</Words>
  <Application>Microsoft Office PowerPoint</Application>
  <PresentationFormat>全屏显示(4:3)</PresentationFormat>
  <Paragraphs>440</Paragraphs>
  <Slides>74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83" baseType="lpstr">
      <vt:lpstr>Raleway</vt:lpstr>
      <vt:lpstr>Sansation</vt:lpstr>
      <vt:lpstr>等线</vt:lpstr>
      <vt:lpstr>宋体</vt:lpstr>
      <vt:lpstr>Arial</vt:lpstr>
      <vt:lpstr>Calibri</vt:lpstr>
      <vt:lpstr>Calibri Light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SignAddict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AbuSina</dc:creator>
  <cp:keywords>ppt</cp:keywords>
  <cp:lastModifiedBy>XuanWen Chen</cp:lastModifiedBy>
  <cp:revision>514</cp:revision>
  <dcterms:created xsi:type="dcterms:W3CDTF">2014-07-11T05:58:42Z</dcterms:created>
  <dcterms:modified xsi:type="dcterms:W3CDTF">2019-01-12T05:16:00Z</dcterms:modified>
</cp:coreProperties>
</file>